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59"/>
  </p:notesMasterIdLst>
  <p:sldIdLst>
    <p:sldId id="256" r:id="rId3"/>
    <p:sldId id="257" r:id="rId4"/>
    <p:sldId id="258" r:id="rId5"/>
    <p:sldId id="259" r:id="rId6"/>
    <p:sldId id="260" r:id="rId7"/>
    <p:sldId id="261" r:id="rId8"/>
    <p:sldId id="262" r:id="rId9"/>
    <p:sldId id="309" r:id="rId10"/>
    <p:sldId id="311" r:id="rId11"/>
    <p:sldId id="310" r:id="rId12"/>
    <p:sldId id="264" r:id="rId13"/>
    <p:sldId id="263"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9144000" cy="5143500" type="screen16x9"/>
  <p:notesSz cx="6858000" cy="9144000"/>
  <p:embeddedFontLst>
    <p:embeddedFont>
      <p:font typeface="Oswald" panose="020B0604020202020204" charset="0"/>
      <p:regular r:id="rId60"/>
      <p:bold r:id="rId61"/>
    </p:embeddedFont>
    <p:embeddedFont>
      <p:font typeface="Nunito SemiBold" pitchFamily="2" charset="0"/>
      <p:bold r:id="rId62"/>
    </p:embeddedFont>
    <p:embeddedFont>
      <p:font typeface="Calibri" panose="020F0502020204030204" pitchFamily="34" charset="0"/>
      <p:regular r:id="rId63"/>
      <p:bold r:id="rId64"/>
      <p:italic r:id="rId65"/>
      <p:boldItalic r:id="rId66"/>
    </p:embeddedFont>
    <p:embeddedFont>
      <p:font typeface="Nunito Light" panose="020B0604020202020204" charset="0"/>
      <p:regular r:id="rId67"/>
      <p:bold r:id="rId68"/>
      <p:italic r:id="rId69"/>
      <p:boldItalic r:id="rId70"/>
    </p:embeddedFont>
    <p:embeddedFont>
      <p:font typeface="Palanquin Dark" panose="020B0604020202020204" charset="0"/>
      <p:regular r:id="rId71"/>
      <p:bold r:id="rId72"/>
    </p:embeddedFont>
    <p:embeddedFont>
      <p:font typeface="Oswald SemiBold" panose="020B0604020202020204" charset="0"/>
      <p:regular r:id="rId73"/>
      <p:bold r:id="rId74"/>
    </p:embeddedFont>
    <p:embeddedFont>
      <p:font typeface="Proxima Nova" panose="020B0604020202020204" charset="0"/>
      <p:regular r:id="rId75"/>
      <p:bold r:id="rId76"/>
      <p:italic r:id="rId77"/>
      <p:boldItalic r:id="rId78"/>
    </p:embeddedFont>
    <p:embeddedFont>
      <p:font typeface="Amatic SC" panose="020B0604020202020204" charset="-79"/>
      <p:regular r:id="rId79"/>
      <p:bold r:id="rId80"/>
    </p:embeddedFont>
    <p:embeddedFont>
      <p:font typeface="Nunito" panose="020B0604020202020204" charset="0"/>
      <p:regular r:id="rId81"/>
      <p:bold r:id="rId82"/>
      <p:italic r:id="rId83"/>
      <p:boldItalic r:id="rId84"/>
    </p:embeddedFont>
    <p:embeddedFont>
      <p:font typeface="Proxima Nova Semibold" panose="020B0604020202020204" charset="0"/>
      <p:regular r:id="rId85"/>
      <p:bold r:id="rId86"/>
      <p:boldItalic r:id="rId87"/>
    </p:embeddedFont>
    <p:embeddedFont>
      <p:font typeface="Roboto Medium" panose="020B060402020202020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4D8575-BC6C-41A4-A63C-EF7C44B19AD7}">
  <a:tblStyle styleId="{434D8575-BC6C-41A4-A63C-EF7C44B19A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90" Type="http://schemas.openxmlformats.org/officeDocument/2006/relationships/font" Target="fonts/font31.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719297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64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d9be438c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d9be438c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853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9d9be438c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9d9be438c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66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d9be438c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9d9be438c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488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9d9be438c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9d9be438c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976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9d9be438c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9d9be438c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669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d9be438c2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d9be438c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106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b7576d6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b7576d6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78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d9be438c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d9be438c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80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7d1dbcf9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7d1dbcf9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627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839149cd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839149cd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6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733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9d9be438c2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9d9be438c2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54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7d1dbcf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7d1dbcf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890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9d9be438c2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9d9be438c2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82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d9be438c2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d9be438c2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676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9d9be438c2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9d9be438c2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748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9d9be438c2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9d9be438c2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228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87f4a3d1b6_0_1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87f4a3d1b6_0_1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351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9d9be438c2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9d9be438c2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068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9d9be438c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9d9be438c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375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9d9be438c2_1_15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9d9be438c2_1_15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97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152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9d9be438c2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9d9be438c2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560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9d9be438c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9d9be438c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67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9d9be438c2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9d9be438c2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73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a024a46e6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a024a46e6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696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8238d0a3c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8238d0a3c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9307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9d9be438c2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9d9be438c2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709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9d9be438c2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9d9be438c2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871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9d9be438c2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9d9be438c2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327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87f4a3d1b6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87f4a3d1b6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384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SLIDES_API159425606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SLIDES_API159425606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64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353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SLIDES_API159425606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SLIDES_API159425606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185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9d9be438c2_1_7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9d9be438c2_1_7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589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9d9be438c2_1_7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9d9be438c2_1_7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052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9d9be438c2_1_7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9d9be438c2_1_7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353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9d9be438c2_1_8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9d9be438c2_1_8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8084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9"/>
        <p:cNvGrpSpPr/>
        <p:nvPr/>
      </p:nvGrpSpPr>
      <p:grpSpPr>
        <a:xfrm>
          <a:off x="0" y="0"/>
          <a:ext cx="0" cy="0"/>
          <a:chOff x="0" y="0"/>
          <a:chExt cx="0" cy="0"/>
        </a:xfrm>
      </p:grpSpPr>
      <p:sp>
        <p:nvSpPr>
          <p:cNvPr id="3920" name="Google Shape;3920;g9d9be438c2_1_10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1" name="Google Shape;3921;g9d9be438c2_1_10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497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8"/>
        <p:cNvGrpSpPr/>
        <p:nvPr/>
      </p:nvGrpSpPr>
      <p:grpSpPr>
        <a:xfrm>
          <a:off x="0" y="0"/>
          <a:ext cx="0" cy="0"/>
          <a:chOff x="0" y="0"/>
          <a:chExt cx="0" cy="0"/>
        </a:xfrm>
      </p:grpSpPr>
      <p:sp>
        <p:nvSpPr>
          <p:cNvPr id="4339" name="Google Shape;4339;g9d9be438c2_1_11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0" name="Google Shape;4340;g9d9be438c2_1_11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304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8"/>
        <p:cNvGrpSpPr/>
        <p:nvPr/>
      </p:nvGrpSpPr>
      <p:grpSpPr>
        <a:xfrm>
          <a:off x="0" y="0"/>
          <a:ext cx="0" cy="0"/>
          <a:chOff x="0" y="0"/>
          <a:chExt cx="0" cy="0"/>
        </a:xfrm>
      </p:grpSpPr>
      <p:sp>
        <p:nvSpPr>
          <p:cNvPr id="4509" name="Google Shape;4509;g9d9be438c2_1_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0" name="Google Shape;4510;g9d9be438c2_1_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2476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3"/>
        <p:cNvGrpSpPr/>
        <p:nvPr/>
      </p:nvGrpSpPr>
      <p:grpSpPr>
        <a:xfrm>
          <a:off x="0" y="0"/>
          <a:ext cx="0" cy="0"/>
          <a:chOff x="0" y="0"/>
          <a:chExt cx="0" cy="0"/>
        </a:xfrm>
      </p:grpSpPr>
      <p:sp>
        <p:nvSpPr>
          <p:cNvPr id="4914" name="Google Shape;4914;g9d9be438c2_1_1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5" name="Google Shape;4915;g9d9be438c2_1_11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822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3"/>
        <p:cNvGrpSpPr/>
        <p:nvPr/>
      </p:nvGrpSpPr>
      <p:grpSpPr>
        <a:xfrm>
          <a:off x="0" y="0"/>
          <a:ext cx="0" cy="0"/>
          <a:chOff x="0" y="0"/>
          <a:chExt cx="0" cy="0"/>
        </a:xfrm>
      </p:grpSpPr>
      <p:sp>
        <p:nvSpPr>
          <p:cNvPr id="5294" name="Google Shape;5294;g9d9be438c2_1_12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5" name="Google Shape;5295;g9d9be438c2_1_12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814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d9be438c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d9be438c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399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7"/>
        <p:cNvGrpSpPr/>
        <p:nvPr/>
      </p:nvGrpSpPr>
      <p:grpSpPr>
        <a:xfrm>
          <a:off x="0" y="0"/>
          <a:ext cx="0" cy="0"/>
          <a:chOff x="0" y="0"/>
          <a:chExt cx="0" cy="0"/>
        </a:xfrm>
      </p:grpSpPr>
      <p:sp>
        <p:nvSpPr>
          <p:cNvPr id="5708" name="Google Shape;5708;g9d9be438c2_1_12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9" name="Google Shape;5709;g9d9be438c2_1_12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408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8"/>
        <p:cNvGrpSpPr/>
        <p:nvPr/>
      </p:nvGrpSpPr>
      <p:grpSpPr>
        <a:xfrm>
          <a:off x="0" y="0"/>
          <a:ext cx="0" cy="0"/>
          <a:chOff x="0" y="0"/>
          <a:chExt cx="0" cy="0"/>
        </a:xfrm>
      </p:grpSpPr>
      <p:sp>
        <p:nvSpPr>
          <p:cNvPr id="6069" name="Google Shape;6069;g9d9be438c2_1_13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0" name="Google Shape;6070;g9d9be438c2_1_13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512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8"/>
        <p:cNvGrpSpPr/>
        <p:nvPr/>
      </p:nvGrpSpPr>
      <p:grpSpPr>
        <a:xfrm>
          <a:off x="0" y="0"/>
          <a:ext cx="0" cy="0"/>
          <a:chOff x="0" y="0"/>
          <a:chExt cx="0" cy="0"/>
        </a:xfrm>
      </p:grpSpPr>
      <p:sp>
        <p:nvSpPr>
          <p:cNvPr id="6579" name="Google Shape;6579;g9d9be438c2_1_13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0" name="Google Shape;6580;g9d9be438c2_1_13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7458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8"/>
        <p:cNvGrpSpPr/>
        <p:nvPr/>
      </p:nvGrpSpPr>
      <p:grpSpPr>
        <a:xfrm>
          <a:off x="0" y="0"/>
          <a:ext cx="0" cy="0"/>
          <a:chOff x="0" y="0"/>
          <a:chExt cx="0" cy="0"/>
        </a:xfrm>
      </p:grpSpPr>
      <p:sp>
        <p:nvSpPr>
          <p:cNvPr id="7199" name="Google Shape;7199;g9d9be438c2_1_14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0" name="Google Shape;7200;g9d9be438c2_1_14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2494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2"/>
        <p:cNvGrpSpPr/>
        <p:nvPr/>
      </p:nvGrpSpPr>
      <p:grpSpPr>
        <a:xfrm>
          <a:off x="0" y="0"/>
          <a:ext cx="0" cy="0"/>
          <a:chOff x="0" y="0"/>
          <a:chExt cx="0" cy="0"/>
        </a:xfrm>
      </p:grpSpPr>
      <p:sp>
        <p:nvSpPr>
          <p:cNvPr id="7793" name="Google Shape;7793;g9d9be438c2_1_14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4" name="Google Shape;7794;g9d9be438c2_1_14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1395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3"/>
        <p:cNvGrpSpPr/>
        <p:nvPr/>
      </p:nvGrpSpPr>
      <p:grpSpPr>
        <a:xfrm>
          <a:off x="0" y="0"/>
          <a:ext cx="0" cy="0"/>
          <a:chOff x="0" y="0"/>
          <a:chExt cx="0" cy="0"/>
        </a:xfrm>
      </p:grpSpPr>
      <p:sp>
        <p:nvSpPr>
          <p:cNvPr id="8114" name="Google Shape;8114;g9d9be438c2_1_15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5" name="Google Shape;8115;g9d9be438c2_1_15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2115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8"/>
        <p:cNvGrpSpPr/>
        <p:nvPr/>
      </p:nvGrpSpPr>
      <p:grpSpPr>
        <a:xfrm>
          <a:off x="0" y="0"/>
          <a:ext cx="0" cy="0"/>
          <a:chOff x="0" y="0"/>
          <a:chExt cx="0" cy="0"/>
        </a:xfrm>
      </p:grpSpPr>
      <p:sp>
        <p:nvSpPr>
          <p:cNvPr id="8419" name="Google Shape;8419;g9d9be438c2_1_15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0" name="Google Shape;8420;g9d9be438c2_1_15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452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d9be438c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d9be438c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638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9d9be438c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9d9be438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508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d9be438c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d9be438c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951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9d9be438c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9d9be438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56347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3"/>
            <a:ext cx="9144000" cy="5143493"/>
          </a:xfrm>
          <a:prstGeom prst="rect">
            <a:avLst/>
          </a:prstGeom>
          <a:noFill/>
          <a:ln>
            <a:noFill/>
          </a:ln>
        </p:spPr>
      </p:pic>
      <p:pic>
        <p:nvPicPr>
          <p:cNvPr id="10" name="Google Shape;10;p2"/>
          <p:cNvPicPr preferRelativeResize="0"/>
          <p:nvPr/>
        </p:nvPicPr>
        <p:blipFill rotWithShape="1">
          <a:blip r:embed="rId3">
            <a:alphaModFix/>
          </a:blip>
          <a:srcRect l="41235" t="39703" r="40128" b="40808"/>
          <a:stretch/>
        </p:blipFill>
        <p:spPr>
          <a:xfrm rot="-972643">
            <a:off x="460850" y="468087"/>
            <a:ext cx="958478" cy="1002376"/>
          </a:xfrm>
          <a:prstGeom prst="rect">
            <a:avLst/>
          </a:prstGeom>
          <a:noFill/>
          <a:ln>
            <a:noFill/>
          </a:ln>
        </p:spPr>
      </p:pic>
      <p:pic>
        <p:nvPicPr>
          <p:cNvPr id="11" name="Google Shape;11;p2"/>
          <p:cNvPicPr preferRelativeResize="0"/>
          <p:nvPr/>
        </p:nvPicPr>
        <p:blipFill rotWithShape="1">
          <a:blip r:embed="rId4">
            <a:alphaModFix/>
          </a:blip>
          <a:srcRect l="29181" t="30586" r="47028" b="29299"/>
          <a:stretch/>
        </p:blipFill>
        <p:spPr>
          <a:xfrm>
            <a:off x="8037525" y="1756275"/>
            <a:ext cx="1106475" cy="1865799"/>
          </a:xfrm>
          <a:prstGeom prst="rect">
            <a:avLst/>
          </a:prstGeom>
          <a:noFill/>
          <a:ln>
            <a:noFill/>
          </a:ln>
        </p:spPr>
      </p:pic>
      <p:pic>
        <p:nvPicPr>
          <p:cNvPr id="12" name="Google Shape;12;p2"/>
          <p:cNvPicPr preferRelativeResize="0"/>
          <p:nvPr/>
        </p:nvPicPr>
        <p:blipFill rotWithShape="1">
          <a:blip r:embed="rId5">
            <a:alphaModFix/>
          </a:blip>
          <a:srcRect l="9413" t="16223" r="9647" b="19927"/>
          <a:stretch/>
        </p:blipFill>
        <p:spPr>
          <a:xfrm>
            <a:off x="1425649" y="536288"/>
            <a:ext cx="583146" cy="459999"/>
          </a:xfrm>
          <a:prstGeom prst="rect">
            <a:avLst/>
          </a:prstGeom>
          <a:noFill/>
          <a:ln>
            <a:noFill/>
          </a:ln>
        </p:spPr>
      </p:pic>
      <p:pic>
        <p:nvPicPr>
          <p:cNvPr id="13" name="Google Shape;13;p2"/>
          <p:cNvPicPr preferRelativeResize="0"/>
          <p:nvPr/>
        </p:nvPicPr>
        <p:blipFill rotWithShape="1">
          <a:blip r:embed="rId6">
            <a:alphaModFix/>
          </a:blip>
          <a:srcRect l="29923" t="28781" r="30253" b="31104"/>
          <a:stretch/>
        </p:blipFill>
        <p:spPr>
          <a:xfrm>
            <a:off x="1056935" y="2392788"/>
            <a:ext cx="390726" cy="393600"/>
          </a:xfrm>
          <a:prstGeom prst="rect">
            <a:avLst/>
          </a:prstGeom>
          <a:noFill/>
          <a:ln>
            <a:noFill/>
          </a:ln>
        </p:spPr>
      </p:pic>
      <p:pic>
        <p:nvPicPr>
          <p:cNvPr id="14" name="Google Shape;14;p2"/>
          <p:cNvPicPr preferRelativeResize="0"/>
          <p:nvPr/>
        </p:nvPicPr>
        <p:blipFill rotWithShape="1">
          <a:blip r:embed="rId7">
            <a:alphaModFix/>
          </a:blip>
          <a:srcRect l="27630" t="22639" r="24836" b="44286"/>
          <a:stretch/>
        </p:blipFill>
        <p:spPr>
          <a:xfrm>
            <a:off x="6407725" y="4162850"/>
            <a:ext cx="1409376" cy="980649"/>
          </a:xfrm>
          <a:prstGeom prst="rect">
            <a:avLst/>
          </a:prstGeom>
          <a:noFill/>
          <a:ln>
            <a:noFill/>
          </a:ln>
        </p:spPr>
      </p:pic>
      <p:pic>
        <p:nvPicPr>
          <p:cNvPr id="15" name="Google Shape;15;p2"/>
          <p:cNvPicPr preferRelativeResize="0"/>
          <p:nvPr/>
        </p:nvPicPr>
        <p:blipFill rotWithShape="1">
          <a:blip r:embed="rId4">
            <a:alphaModFix/>
          </a:blip>
          <a:srcRect l="29180" t="30586" r="28356" b="29299"/>
          <a:stretch/>
        </p:blipFill>
        <p:spPr>
          <a:xfrm>
            <a:off x="1087924" y="203375"/>
            <a:ext cx="283530" cy="267876"/>
          </a:xfrm>
          <a:prstGeom prst="rect">
            <a:avLst/>
          </a:prstGeom>
          <a:noFill/>
          <a:ln>
            <a:noFill/>
          </a:ln>
        </p:spPr>
      </p:pic>
      <p:pic>
        <p:nvPicPr>
          <p:cNvPr id="16" name="Google Shape;16;p2"/>
          <p:cNvPicPr preferRelativeResize="0"/>
          <p:nvPr/>
        </p:nvPicPr>
        <p:blipFill rotWithShape="1">
          <a:blip r:embed="rId7">
            <a:alphaModFix/>
          </a:blip>
          <a:srcRect l="27630" t="22638" r="24836" b="28017"/>
          <a:stretch/>
        </p:blipFill>
        <p:spPr>
          <a:xfrm>
            <a:off x="339975" y="354225"/>
            <a:ext cx="203976" cy="211725"/>
          </a:xfrm>
          <a:prstGeom prst="rect">
            <a:avLst/>
          </a:prstGeom>
          <a:noFill/>
          <a:ln>
            <a:noFill/>
          </a:ln>
        </p:spPr>
      </p:pic>
      <p:pic>
        <p:nvPicPr>
          <p:cNvPr id="17" name="Google Shape;17;p2"/>
          <p:cNvPicPr preferRelativeResize="0"/>
          <p:nvPr/>
        </p:nvPicPr>
        <p:blipFill rotWithShape="1">
          <a:blip r:embed="rId8">
            <a:alphaModFix/>
          </a:blip>
          <a:srcRect t="41584" r="73535" b="39605"/>
          <a:stretch/>
        </p:blipFill>
        <p:spPr>
          <a:xfrm rot="-298339">
            <a:off x="7479093" y="437238"/>
            <a:ext cx="1759136" cy="703324"/>
          </a:xfrm>
          <a:prstGeom prst="rect">
            <a:avLst/>
          </a:prstGeom>
          <a:noFill/>
          <a:ln>
            <a:noFill/>
          </a:ln>
        </p:spPr>
      </p:pic>
      <p:pic>
        <p:nvPicPr>
          <p:cNvPr id="18" name="Google Shape;18;p2"/>
          <p:cNvPicPr preferRelativeResize="0"/>
          <p:nvPr/>
        </p:nvPicPr>
        <p:blipFill rotWithShape="1">
          <a:blip r:embed="rId9">
            <a:alphaModFix/>
          </a:blip>
          <a:srcRect l="59399" t="33611" b="38788"/>
          <a:stretch/>
        </p:blipFill>
        <p:spPr>
          <a:xfrm flipH="1">
            <a:off x="-5" y="3824300"/>
            <a:ext cx="3450180" cy="1319200"/>
          </a:xfrm>
          <a:prstGeom prst="rect">
            <a:avLst/>
          </a:prstGeom>
          <a:noFill/>
          <a:ln>
            <a:noFill/>
          </a:ln>
        </p:spPr>
      </p:pic>
      <p:pic>
        <p:nvPicPr>
          <p:cNvPr id="19" name="Google Shape;19;p2"/>
          <p:cNvPicPr preferRelativeResize="0"/>
          <p:nvPr/>
        </p:nvPicPr>
        <p:blipFill rotWithShape="1">
          <a:blip r:embed="rId10">
            <a:alphaModFix/>
          </a:blip>
          <a:srcRect l="39564" t="39700" r="40237" b="40526"/>
          <a:stretch/>
        </p:blipFill>
        <p:spPr>
          <a:xfrm rot="1419874">
            <a:off x="8607081" y="4274016"/>
            <a:ext cx="696841" cy="682116"/>
          </a:xfrm>
          <a:prstGeom prst="rect">
            <a:avLst/>
          </a:prstGeom>
          <a:noFill/>
          <a:ln>
            <a:noFill/>
          </a:ln>
        </p:spPr>
      </p:pic>
      <p:pic>
        <p:nvPicPr>
          <p:cNvPr id="20" name="Google Shape;20;p2"/>
          <p:cNvPicPr preferRelativeResize="0"/>
          <p:nvPr/>
        </p:nvPicPr>
        <p:blipFill rotWithShape="1">
          <a:blip r:embed="rId11">
            <a:alphaModFix/>
          </a:blip>
          <a:srcRect l="28365" t="37101" r="29536" b="31349"/>
          <a:stretch/>
        </p:blipFill>
        <p:spPr>
          <a:xfrm rot="-5400000">
            <a:off x="-56664" y="974538"/>
            <a:ext cx="384399" cy="288075"/>
          </a:xfrm>
          <a:prstGeom prst="rect">
            <a:avLst/>
          </a:prstGeom>
          <a:noFill/>
          <a:ln>
            <a:noFill/>
          </a:ln>
        </p:spPr>
      </p:pic>
      <p:pic>
        <p:nvPicPr>
          <p:cNvPr id="21" name="Google Shape;21;p2"/>
          <p:cNvPicPr preferRelativeResize="0"/>
          <p:nvPr/>
        </p:nvPicPr>
        <p:blipFill rotWithShape="1">
          <a:blip r:embed="rId6">
            <a:alphaModFix/>
          </a:blip>
          <a:srcRect l="29923" t="53634" r="30253" b="31104"/>
          <a:stretch/>
        </p:blipFill>
        <p:spPr>
          <a:xfrm>
            <a:off x="5282900" y="0"/>
            <a:ext cx="1200225" cy="459975"/>
          </a:xfrm>
          <a:prstGeom prst="rect">
            <a:avLst/>
          </a:prstGeom>
          <a:noFill/>
          <a:ln>
            <a:noFill/>
          </a:ln>
        </p:spPr>
      </p:pic>
      <p:sp>
        <p:nvSpPr>
          <p:cNvPr id="22" name="Google Shape;22;p2"/>
          <p:cNvSpPr txBox="1">
            <a:spLocks noGrp="1"/>
          </p:cNvSpPr>
          <p:nvPr>
            <p:ph type="ctrTitle"/>
          </p:nvPr>
        </p:nvSpPr>
        <p:spPr>
          <a:xfrm>
            <a:off x="2385600" y="1367875"/>
            <a:ext cx="4372800" cy="21366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SzPts val="7800"/>
              <a:buNone/>
              <a:defRPr sz="7800"/>
            </a:lvl1pPr>
            <a:lvl2pPr lvl="1" algn="ctr" rtl="0">
              <a:lnSpc>
                <a:spcPct val="90000"/>
              </a:lnSpc>
              <a:spcBef>
                <a:spcPts val="0"/>
              </a:spcBef>
              <a:spcAft>
                <a:spcPts val="0"/>
              </a:spcAft>
              <a:buSzPts val="7800"/>
              <a:buNone/>
              <a:defRPr sz="7800"/>
            </a:lvl2pPr>
            <a:lvl3pPr lvl="2" algn="ctr" rtl="0">
              <a:lnSpc>
                <a:spcPct val="90000"/>
              </a:lnSpc>
              <a:spcBef>
                <a:spcPts val="0"/>
              </a:spcBef>
              <a:spcAft>
                <a:spcPts val="0"/>
              </a:spcAft>
              <a:buSzPts val="7800"/>
              <a:buNone/>
              <a:defRPr sz="7800"/>
            </a:lvl3pPr>
            <a:lvl4pPr lvl="3" algn="ctr" rtl="0">
              <a:lnSpc>
                <a:spcPct val="90000"/>
              </a:lnSpc>
              <a:spcBef>
                <a:spcPts val="0"/>
              </a:spcBef>
              <a:spcAft>
                <a:spcPts val="0"/>
              </a:spcAft>
              <a:buSzPts val="7800"/>
              <a:buNone/>
              <a:defRPr sz="7800"/>
            </a:lvl4pPr>
            <a:lvl5pPr lvl="4" algn="ctr" rtl="0">
              <a:lnSpc>
                <a:spcPct val="90000"/>
              </a:lnSpc>
              <a:spcBef>
                <a:spcPts val="0"/>
              </a:spcBef>
              <a:spcAft>
                <a:spcPts val="0"/>
              </a:spcAft>
              <a:buSzPts val="7800"/>
              <a:buNone/>
              <a:defRPr sz="7800"/>
            </a:lvl5pPr>
            <a:lvl6pPr lvl="5" algn="ctr" rtl="0">
              <a:lnSpc>
                <a:spcPct val="90000"/>
              </a:lnSpc>
              <a:spcBef>
                <a:spcPts val="0"/>
              </a:spcBef>
              <a:spcAft>
                <a:spcPts val="0"/>
              </a:spcAft>
              <a:buSzPts val="7800"/>
              <a:buNone/>
              <a:defRPr sz="7800"/>
            </a:lvl6pPr>
            <a:lvl7pPr lvl="6" algn="ctr" rtl="0">
              <a:lnSpc>
                <a:spcPct val="90000"/>
              </a:lnSpc>
              <a:spcBef>
                <a:spcPts val="0"/>
              </a:spcBef>
              <a:spcAft>
                <a:spcPts val="0"/>
              </a:spcAft>
              <a:buSzPts val="7800"/>
              <a:buNone/>
              <a:defRPr sz="7800"/>
            </a:lvl7pPr>
            <a:lvl8pPr lvl="7" algn="ctr" rtl="0">
              <a:lnSpc>
                <a:spcPct val="90000"/>
              </a:lnSpc>
              <a:spcBef>
                <a:spcPts val="0"/>
              </a:spcBef>
              <a:spcAft>
                <a:spcPts val="0"/>
              </a:spcAft>
              <a:buSzPts val="7800"/>
              <a:buNone/>
              <a:defRPr sz="7800"/>
            </a:lvl8pPr>
            <a:lvl9pPr lvl="8" algn="ctr" rtl="0">
              <a:lnSpc>
                <a:spcPct val="90000"/>
              </a:lnSpc>
              <a:spcBef>
                <a:spcPts val="0"/>
              </a:spcBef>
              <a:spcAft>
                <a:spcPts val="0"/>
              </a:spcAft>
              <a:buSzPts val="7800"/>
              <a:buNone/>
              <a:defRPr sz="7800"/>
            </a:lvl9pPr>
          </a:lstStyle>
          <a:p>
            <a:endParaRPr/>
          </a:p>
        </p:txBody>
      </p:sp>
      <p:sp>
        <p:nvSpPr>
          <p:cNvPr id="23" name="Google Shape;23;p2"/>
          <p:cNvSpPr txBox="1">
            <a:spLocks noGrp="1"/>
          </p:cNvSpPr>
          <p:nvPr>
            <p:ph type="subTitle" idx="1"/>
          </p:nvPr>
        </p:nvSpPr>
        <p:spPr>
          <a:xfrm>
            <a:off x="2385600" y="3549575"/>
            <a:ext cx="4372800" cy="472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pic>
        <p:nvPicPr>
          <p:cNvPr id="68" name="Google Shape;68;p11"/>
          <p:cNvPicPr preferRelativeResize="0"/>
          <p:nvPr/>
        </p:nvPicPr>
        <p:blipFill>
          <a:blip r:embed="rId2">
            <a:alphaModFix/>
          </a:blip>
          <a:stretch>
            <a:fillRect/>
          </a:stretch>
        </p:blipFill>
        <p:spPr>
          <a:xfrm>
            <a:off x="0" y="0"/>
            <a:ext cx="9144000" cy="5143493"/>
          </a:xfrm>
          <a:prstGeom prst="rect">
            <a:avLst/>
          </a:prstGeom>
          <a:noFill/>
          <a:ln>
            <a:noFill/>
          </a:ln>
        </p:spPr>
      </p:pic>
      <p:pic>
        <p:nvPicPr>
          <p:cNvPr id="69" name="Google Shape;69;p11"/>
          <p:cNvPicPr preferRelativeResize="0"/>
          <p:nvPr/>
        </p:nvPicPr>
        <p:blipFill rotWithShape="1">
          <a:blip r:embed="rId3">
            <a:alphaModFix/>
          </a:blip>
          <a:srcRect t="41584" r="33230" b="39605"/>
          <a:stretch/>
        </p:blipFill>
        <p:spPr>
          <a:xfrm>
            <a:off x="0" y="284500"/>
            <a:ext cx="5577204" cy="883798"/>
          </a:xfrm>
          <a:prstGeom prst="rect">
            <a:avLst/>
          </a:prstGeom>
          <a:noFill/>
          <a:ln>
            <a:noFill/>
          </a:ln>
        </p:spPr>
      </p:pic>
      <p:pic>
        <p:nvPicPr>
          <p:cNvPr id="70" name="Google Shape;70;p11"/>
          <p:cNvPicPr preferRelativeResize="0"/>
          <p:nvPr/>
        </p:nvPicPr>
        <p:blipFill rotWithShape="1">
          <a:blip r:embed="rId4">
            <a:alphaModFix/>
          </a:blip>
          <a:srcRect l="59399" t="30955" b="38788"/>
          <a:stretch/>
        </p:blipFill>
        <p:spPr>
          <a:xfrm>
            <a:off x="5693825" y="3543099"/>
            <a:ext cx="3450180" cy="1446174"/>
          </a:xfrm>
          <a:prstGeom prst="rect">
            <a:avLst/>
          </a:prstGeom>
          <a:noFill/>
          <a:ln>
            <a:noFill/>
          </a:ln>
        </p:spPr>
      </p:pic>
      <p:sp>
        <p:nvSpPr>
          <p:cNvPr id="71" name="Google Shape;71;p11"/>
          <p:cNvSpPr txBox="1">
            <a:spLocks noGrp="1"/>
          </p:cNvSpPr>
          <p:nvPr>
            <p:ph type="title" hasCustomPrompt="1"/>
          </p:nvPr>
        </p:nvSpPr>
        <p:spPr>
          <a:xfrm>
            <a:off x="1198950" y="1560550"/>
            <a:ext cx="6746100" cy="134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87D7"/>
              </a:buClr>
              <a:buSzPts val="7800"/>
              <a:buFont typeface="Oswald SemiBold"/>
              <a:buNone/>
              <a:defRPr sz="7800">
                <a:solidFill>
                  <a:srgbClr val="FF87D7"/>
                </a:solidFill>
                <a:latin typeface="Oswald SemiBold"/>
                <a:ea typeface="Oswald SemiBold"/>
                <a:cs typeface="Oswald SemiBold"/>
                <a:sym typeface="Oswald Semi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2" name="Google Shape;72;p11"/>
          <p:cNvSpPr txBox="1">
            <a:spLocks noGrp="1"/>
          </p:cNvSpPr>
          <p:nvPr>
            <p:ph type="subTitle" idx="1"/>
          </p:nvPr>
        </p:nvSpPr>
        <p:spPr>
          <a:xfrm>
            <a:off x="3228750" y="2853273"/>
            <a:ext cx="26865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chemeClr val="lt1"/>
                </a:solidFill>
              </a:defRPr>
            </a:lvl1pPr>
            <a:lvl2pPr lvl="1" algn="ctr" rtl="0">
              <a:lnSpc>
                <a:spcPct val="100000"/>
              </a:lnSpc>
              <a:spcBef>
                <a:spcPts val="0"/>
              </a:spcBef>
              <a:spcAft>
                <a:spcPts val="0"/>
              </a:spcAft>
              <a:buClr>
                <a:srgbClr val="FF87D7"/>
              </a:buClr>
              <a:buSzPts val="1600"/>
              <a:buNone/>
              <a:defRPr sz="1600">
                <a:solidFill>
                  <a:srgbClr val="FF87D7"/>
                </a:solidFill>
              </a:defRPr>
            </a:lvl2pPr>
            <a:lvl3pPr lvl="2" algn="ctr" rtl="0">
              <a:lnSpc>
                <a:spcPct val="100000"/>
              </a:lnSpc>
              <a:spcBef>
                <a:spcPts val="0"/>
              </a:spcBef>
              <a:spcAft>
                <a:spcPts val="0"/>
              </a:spcAft>
              <a:buClr>
                <a:srgbClr val="FF87D7"/>
              </a:buClr>
              <a:buSzPts val="1600"/>
              <a:buNone/>
              <a:defRPr sz="1600">
                <a:solidFill>
                  <a:srgbClr val="FF87D7"/>
                </a:solidFill>
              </a:defRPr>
            </a:lvl3pPr>
            <a:lvl4pPr lvl="3" algn="ctr" rtl="0">
              <a:lnSpc>
                <a:spcPct val="100000"/>
              </a:lnSpc>
              <a:spcBef>
                <a:spcPts val="0"/>
              </a:spcBef>
              <a:spcAft>
                <a:spcPts val="0"/>
              </a:spcAft>
              <a:buClr>
                <a:srgbClr val="FF87D7"/>
              </a:buClr>
              <a:buSzPts val="1600"/>
              <a:buNone/>
              <a:defRPr sz="1600">
                <a:solidFill>
                  <a:srgbClr val="FF87D7"/>
                </a:solidFill>
              </a:defRPr>
            </a:lvl4pPr>
            <a:lvl5pPr lvl="4" algn="ctr" rtl="0">
              <a:lnSpc>
                <a:spcPct val="100000"/>
              </a:lnSpc>
              <a:spcBef>
                <a:spcPts val="0"/>
              </a:spcBef>
              <a:spcAft>
                <a:spcPts val="0"/>
              </a:spcAft>
              <a:buClr>
                <a:srgbClr val="FF87D7"/>
              </a:buClr>
              <a:buSzPts val="1600"/>
              <a:buNone/>
              <a:defRPr sz="1600">
                <a:solidFill>
                  <a:srgbClr val="FF87D7"/>
                </a:solidFill>
              </a:defRPr>
            </a:lvl5pPr>
            <a:lvl6pPr lvl="5" algn="ctr" rtl="0">
              <a:lnSpc>
                <a:spcPct val="100000"/>
              </a:lnSpc>
              <a:spcBef>
                <a:spcPts val="0"/>
              </a:spcBef>
              <a:spcAft>
                <a:spcPts val="0"/>
              </a:spcAft>
              <a:buClr>
                <a:srgbClr val="FF87D7"/>
              </a:buClr>
              <a:buSzPts val="1600"/>
              <a:buNone/>
              <a:defRPr sz="1600">
                <a:solidFill>
                  <a:srgbClr val="FF87D7"/>
                </a:solidFill>
              </a:defRPr>
            </a:lvl6pPr>
            <a:lvl7pPr lvl="6" algn="ctr" rtl="0">
              <a:lnSpc>
                <a:spcPct val="100000"/>
              </a:lnSpc>
              <a:spcBef>
                <a:spcPts val="0"/>
              </a:spcBef>
              <a:spcAft>
                <a:spcPts val="0"/>
              </a:spcAft>
              <a:buClr>
                <a:srgbClr val="FF87D7"/>
              </a:buClr>
              <a:buSzPts val="1600"/>
              <a:buNone/>
              <a:defRPr sz="1600">
                <a:solidFill>
                  <a:srgbClr val="FF87D7"/>
                </a:solidFill>
              </a:defRPr>
            </a:lvl7pPr>
            <a:lvl8pPr lvl="7" algn="ctr" rtl="0">
              <a:lnSpc>
                <a:spcPct val="100000"/>
              </a:lnSpc>
              <a:spcBef>
                <a:spcPts val="0"/>
              </a:spcBef>
              <a:spcAft>
                <a:spcPts val="0"/>
              </a:spcAft>
              <a:buClr>
                <a:srgbClr val="FF87D7"/>
              </a:buClr>
              <a:buSzPts val="1600"/>
              <a:buNone/>
              <a:defRPr sz="1600">
                <a:solidFill>
                  <a:srgbClr val="FF87D7"/>
                </a:solidFill>
              </a:defRPr>
            </a:lvl8pPr>
            <a:lvl9pPr lvl="8" algn="ctr" rtl="0">
              <a:lnSpc>
                <a:spcPct val="100000"/>
              </a:lnSpc>
              <a:spcBef>
                <a:spcPts val="0"/>
              </a:spcBef>
              <a:spcAft>
                <a:spcPts val="0"/>
              </a:spcAft>
              <a:buClr>
                <a:srgbClr val="FF87D7"/>
              </a:buClr>
              <a:buSzPts val="1600"/>
              <a:buNone/>
              <a:defRPr sz="1600">
                <a:solidFill>
                  <a:srgbClr val="FF87D7"/>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4"/>
        <p:cNvGrpSpPr/>
        <p:nvPr/>
      </p:nvGrpSpPr>
      <p:grpSpPr>
        <a:xfrm>
          <a:off x="0" y="0"/>
          <a:ext cx="0" cy="0"/>
          <a:chOff x="0" y="0"/>
          <a:chExt cx="0" cy="0"/>
        </a:xfrm>
      </p:grpSpPr>
      <p:pic>
        <p:nvPicPr>
          <p:cNvPr id="75" name="Google Shape;75;p13"/>
          <p:cNvPicPr preferRelativeResize="0"/>
          <p:nvPr/>
        </p:nvPicPr>
        <p:blipFill>
          <a:blip r:embed="rId2">
            <a:alphaModFix/>
          </a:blip>
          <a:stretch>
            <a:fillRect/>
          </a:stretch>
        </p:blipFill>
        <p:spPr>
          <a:xfrm>
            <a:off x="0" y="0"/>
            <a:ext cx="9144000" cy="5143507"/>
          </a:xfrm>
          <a:prstGeom prst="rect">
            <a:avLst/>
          </a:prstGeom>
          <a:noFill/>
          <a:ln>
            <a:noFill/>
          </a:ln>
        </p:spPr>
      </p:pic>
      <p:sp>
        <p:nvSpPr>
          <p:cNvPr id="76" name="Google Shape;76;p13"/>
          <p:cNvSpPr txBox="1">
            <a:spLocks noGrp="1"/>
          </p:cNvSpPr>
          <p:nvPr>
            <p:ph type="title"/>
          </p:nvPr>
        </p:nvSpPr>
        <p:spPr>
          <a:xfrm>
            <a:off x="720000" y="1888001"/>
            <a:ext cx="3416100" cy="1561800"/>
          </a:xfrm>
          <a:prstGeom prst="rect">
            <a:avLst/>
          </a:prstGeom>
          <a:noFill/>
        </p:spPr>
        <p:txBody>
          <a:bodyPr spcFirstLastPara="1" wrap="square" lIns="91425" tIns="91425" rIns="91425" bIns="91425" anchor="ctr" anchorCtr="0">
            <a:noAutofit/>
          </a:bodyPr>
          <a:lstStyle>
            <a:lvl1pPr lvl="0" algn="l" rtl="0">
              <a:lnSpc>
                <a:spcPct val="90000"/>
              </a:lnSpc>
              <a:spcBef>
                <a:spcPts val="0"/>
              </a:spcBef>
              <a:spcAft>
                <a:spcPts val="0"/>
              </a:spcAft>
              <a:buSzPts val="6000"/>
              <a:buNone/>
              <a:defRPr sz="6000"/>
            </a:lvl1pPr>
            <a:lvl2pPr lvl="1" algn="l" rtl="0">
              <a:lnSpc>
                <a:spcPct val="90000"/>
              </a:lnSpc>
              <a:spcBef>
                <a:spcPts val="0"/>
              </a:spcBef>
              <a:spcAft>
                <a:spcPts val="0"/>
              </a:spcAft>
              <a:buSzPts val="3000"/>
              <a:buFont typeface="Palanquin Dark"/>
              <a:buNone/>
              <a:defRPr>
                <a:latin typeface="Palanquin Dark"/>
                <a:ea typeface="Palanquin Dark"/>
                <a:cs typeface="Palanquin Dark"/>
                <a:sym typeface="Palanquin Dark"/>
              </a:defRPr>
            </a:lvl2pPr>
            <a:lvl3pPr lvl="2" algn="l" rtl="0">
              <a:lnSpc>
                <a:spcPct val="90000"/>
              </a:lnSpc>
              <a:spcBef>
                <a:spcPts val="0"/>
              </a:spcBef>
              <a:spcAft>
                <a:spcPts val="0"/>
              </a:spcAft>
              <a:buSzPts val="3000"/>
              <a:buFont typeface="Palanquin Dark"/>
              <a:buNone/>
              <a:defRPr>
                <a:latin typeface="Palanquin Dark"/>
                <a:ea typeface="Palanquin Dark"/>
                <a:cs typeface="Palanquin Dark"/>
                <a:sym typeface="Palanquin Dark"/>
              </a:defRPr>
            </a:lvl3pPr>
            <a:lvl4pPr lvl="3" algn="l" rtl="0">
              <a:lnSpc>
                <a:spcPct val="90000"/>
              </a:lnSpc>
              <a:spcBef>
                <a:spcPts val="0"/>
              </a:spcBef>
              <a:spcAft>
                <a:spcPts val="0"/>
              </a:spcAft>
              <a:buSzPts val="3000"/>
              <a:buFont typeface="Palanquin Dark"/>
              <a:buNone/>
              <a:defRPr>
                <a:latin typeface="Palanquin Dark"/>
                <a:ea typeface="Palanquin Dark"/>
                <a:cs typeface="Palanquin Dark"/>
                <a:sym typeface="Palanquin Dark"/>
              </a:defRPr>
            </a:lvl4pPr>
            <a:lvl5pPr lvl="4" algn="l" rtl="0">
              <a:lnSpc>
                <a:spcPct val="90000"/>
              </a:lnSpc>
              <a:spcBef>
                <a:spcPts val="0"/>
              </a:spcBef>
              <a:spcAft>
                <a:spcPts val="0"/>
              </a:spcAft>
              <a:buSzPts val="3000"/>
              <a:buFont typeface="Palanquin Dark"/>
              <a:buNone/>
              <a:defRPr>
                <a:latin typeface="Palanquin Dark"/>
                <a:ea typeface="Palanquin Dark"/>
                <a:cs typeface="Palanquin Dark"/>
                <a:sym typeface="Palanquin Dark"/>
              </a:defRPr>
            </a:lvl5pPr>
            <a:lvl6pPr lvl="5" algn="l" rtl="0">
              <a:lnSpc>
                <a:spcPct val="90000"/>
              </a:lnSpc>
              <a:spcBef>
                <a:spcPts val="0"/>
              </a:spcBef>
              <a:spcAft>
                <a:spcPts val="0"/>
              </a:spcAft>
              <a:buSzPts val="3000"/>
              <a:buFont typeface="Palanquin Dark"/>
              <a:buNone/>
              <a:defRPr>
                <a:latin typeface="Palanquin Dark"/>
                <a:ea typeface="Palanquin Dark"/>
                <a:cs typeface="Palanquin Dark"/>
                <a:sym typeface="Palanquin Dark"/>
              </a:defRPr>
            </a:lvl6pPr>
            <a:lvl7pPr lvl="6" algn="l" rtl="0">
              <a:lnSpc>
                <a:spcPct val="90000"/>
              </a:lnSpc>
              <a:spcBef>
                <a:spcPts val="0"/>
              </a:spcBef>
              <a:spcAft>
                <a:spcPts val="0"/>
              </a:spcAft>
              <a:buSzPts val="3000"/>
              <a:buFont typeface="Palanquin Dark"/>
              <a:buNone/>
              <a:defRPr>
                <a:latin typeface="Palanquin Dark"/>
                <a:ea typeface="Palanquin Dark"/>
                <a:cs typeface="Palanquin Dark"/>
                <a:sym typeface="Palanquin Dark"/>
              </a:defRPr>
            </a:lvl7pPr>
            <a:lvl8pPr lvl="7" algn="l" rtl="0">
              <a:lnSpc>
                <a:spcPct val="90000"/>
              </a:lnSpc>
              <a:spcBef>
                <a:spcPts val="0"/>
              </a:spcBef>
              <a:spcAft>
                <a:spcPts val="0"/>
              </a:spcAft>
              <a:buSzPts val="3000"/>
              <a:buFont typeface="Palanquin Dark"/>
              <a:buNone/>
              <a:defRPr>
                <a:latin typeface="Palanquin Dark"/>
                <a:ea typeface="Palanquin Dark"/>
                <a:cs typeface="Palanquin Dark"/>
                <a:sym typeface="Palanquin Dark"/>
              </a:defRPr>
            </a:lvl8pPr>
            <a:lvl9pPr lvl="8" algn="l" rtl="0">
              <a:lnSpc>
                <a:spcPct val="90000"/>
              </a:lnSpc>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77" name="Google Shape;77;p13"/>
          <p:cNvSpPr txBox="1">
            <a:spLocks noGrp="1"/>
          </p:cNvSpPr>
          <p:nvPr>
            <p:ph type="title" idx="2" hasCustomPrompt="1"/>
          </p:nvPr>
        </p:nvSpPr>
        <p:spPr>
          <a:xfrm>
            <a:off x="4495925" y="930976"/>
            <a:ext cx="1113300" cy="747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6800"/>
              <a:buNone/>
              <a:defRPr sz="6800">
                <a:solidFill>
                  <a:srgbClr val="FFFFFF"/>
                </a:solidFill>
              </a:defRPr>
            </a:lvl1pPr>
            <a:lvl2pPr lvl="1" algn="ctr" rtl="0">
              <a:lnSpc>
                <a:spcPct val="100000"/>
              </a:lnSpc>
              <a:spcBef>
                <a:spcPts val="0"/>
              </a:spcBef>
              <a:spcAft>
                <a:spcPts val="0"/>
              </a:spcAft>
              <a:buClr>
                <a:srgbClr val="FFFFFF"/>
              </a:buClr>
              <a:buSzPts val="6800"/>
              <a:buNone/>
              <a:defRPr sz="6800">
                <a:solidFill>
                  <a:srgbClr val="FFFFFF"/>
                </a:solidFill>
              </a:defRPr>
            </a:lvl2pPr>
            <a:lvl3pPr lvl="2" algn="ctr" rtl="0">
              <a:lnSpc>
                <a:spcPct val="100000"/>
              </a:lnSpc>
              <a:spcBef>
                <a:spcPts val="0"/>
              </a:spcBef>
              <a:spcAft>
                <a:spcPts val="0"/>
              </a:spcAft>
              <a:buClr>
                <a:srgbClr val="FFFFFF"/>
              </a:buClr>
              <a:buSzPts val="6800"/>
              <a:buNone/>
              <a:defRPr sz="6800">
                <a:solidFill>
                  <a:srgbClr val="FFFFFF"/>
                </a:solidFill>
              </a:defRPr>
            </a:lvl3pPr>
            <a:lvl4pPr lvl="3" algn="ctr" rtl="0">
              <a:lnSpc>
                <a:spcPct val="100000"/>
              </a:lnSpc>
              <a:spcBef>
                <a:spcPts val="0"/>
              </a:spcBef>
              <a:spcAft>
                <a:spcPts val="0"/>
              </a:spcAft>
              <a:buClr>
                <a:srgbClr val="FFFFFF"/>
              </a:buClr>
              <a:buSzPts val="6800"/>
              <a:buNone/>
              <a:defRPr sz="6800">
                <a:solidFill>
                  <a:srgbClr val="FFFFFF"/>
                </a:solidFill>
              </a:defRPr>
            </a:lvl4pPr>
            <a:lvl5pPr lvl="4" algn="ctr" rtl="0">
              <a:lnSpc>
                <a:spcPct val="100000"/>
              </a:lnSpc>
              <a:spcBef>
                <a:spcPts val="0"/>
              </a:spcBef>
              <a:spcAft>
                <a:spcPts val="0"/>
              </a:spcAft>
              <a:buClr>
                <a:srgbClr val="FFFFFF"/>
              </a:buClr>
              <a:buSzPts val="6800"/>
              <a:buNone/>
              <a:defRPr sz="6800">
                <a:solidFill>
                  <a:srgbClr val="FFFFFF"/>
                </a:solidFill>
              </a:defRPr>
            </a:lvl5pPr>
            <a:lvl6pPr lvl="5" algn="ctr" rtl="0">
              <a:lnSpc>
                <a:spcPct val="100000"/>
              </a:lnSpc>
              <a:spcBef>
                <a:spcPts val="0"/>
              </a:spcBef>
              <a:spcAft>
                <a:spcPts val="0"/>
              </a:spcAft>
              <a:buClr>
                <a:srgbClr val="FFFFFF"/>
              </a:buClr>
              <a:buSzPts val="6800"/>
              <a:buNone/>
              <a:defRPr sz="6800">
                <a:solidFill>
                  <a:srgbClr val="FFFFFF"/>
                </a:solidFill>
              </a:defRPr>
            </a:lvl6pPr>
            <a:lvl7pPr lvl="6" algn="ctr" rtl="0">
              <a:lnSpc>
                <a:spcPct val="100000"/>
              </a:lnSpc>
              <a:spcBef>
                <a:spcPts val="0"/>
              </a:spcBef>
              <a:spcAft>
                <a:spcPts val="0"/>
              </a:spcAft>
              <a:buClr>
                <a:srgbClr val="FFFFFF"/>
              </a:buClr>
              <a:buSzPts val="6800"/>
              <a:buNone/>
              <a:defRPr sz="6800">
                <a:solidFill>
                  <a:srgbClr val="FFFFFF"/>
                </a:solidFill>
              </a:defRPr>
            </a:lvl7pPr>
            <a:lvl8pPr lvl="7" algn="ctr" rtl="0">
              <a:lnSpc>
                <a:spcPct val="100000"/>
              </a:lnSpc>
              <a:spcBef>
                <a:spcPts val="0"/>
              </a:spcBef>
              <a:spcAft>
                <a:spcPts val="0"/>
              </a:spcAft>
              <a:buClr>
                <a:srgbClr val="FFFFFF"/>
              </a:buClr>
              <a:buSzPts val="6800"/>
              <a:buNone/>
              <a:defRPr sz="6800">
                <a:solidFill>
                  <a:srgbClr val="FFFFFF"/>
                </a:solidFill>
              </a:defRPr>
            </a:lvl8pPr>
            <a:lvl9pPr lvl="8" algn="ctr" rtl="0">
              <a:lnSpc>
                <a:spcPct val="100000"/>
              </a:lnSpc>
              <a:spcBef>
                <a:spcPts val="0"/>
              </a:spcBef>
              <a:spcAft>
                <a:spcPts val="0"/>
              </a:spcAft>
              <a:buClr>
                <a:srgbClr val="FFFFFF"/>
              </a:buClr>
              <a:buSzPts val="6800"/>
              <a:buNone/>
              <a:defRPr sz="6800">
                <a:solidFill>
                  <a:srgbClr val="FFFFFF"/>
                </a:solidFill>
              </a:defRPr>
            </a:lvl9pPr>
          </a:lstStyle>
          <a:p>
            <a:r>
              <a:t>xx%</a:t>
            </a:r>
          </a:p>
        </p:txBody>
      </p:sp>
      <p:sp>
        <p:nvSpPr>
          <p:cNvPr id="78" name="Google Shape;78;p13"/>
          <p:cNvSpPr txBox="1">
            <a:spLocks noGrp="1"/>
          </p:cNvSpPr>
          <p:nvPr>
            <p:ph type="subTitle" idx="1"/>
          </p:nvPr>
        </p:nvSpPr>
        <p:spPr>
          <a:xfrm>
            <a:off x="5675376" y="818552"/>
            <a:ext cx="2586300" cy="4041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1600"/>
              </a:spcBef>
              <a:spcAft>
                <a:spcPts val="0"/>
              </a:spcAft>
              <a:buNone/>
              <a:defRPr sz="2000">
                <a:solidFill>
                  <a:schemeClr val="dk2"/>
                </a:solidFill>
                <a:latin typeface="Oswald"/>
                <a:ea typeface="Oswald"/>
                <a:cs typeface="Oswald"/>
                <a:sym typeface="Oswald"/>
              </a:defRPr>
            </a:lvl2pPr>
            <a:lvl3pPr lvl="2" rtl="0">
              <a:lnSpc>
                <a:spcPct val="100000"/>
              </a:lnSpc>
              <a:spcBef>
                <a:spcPts val="1600"/>
              </a:spcBef>
              <a:spcAft>
                <a:spcPts val="0"/>
              </a:spcAft>
              <a:buNone/>
              <a:defRPr sz="2000">
                <a:solidFill>
                  <a:schemeClr val="dk2"/>
                </a:solidFill>
                <a:latin typeface="Oswald"/>
                <a:ea typeface="Oswald"/>
                <a:cs typeface="Oswald"/>
                <a:sym typeface="Oswald"/>
              </a:defRPr>
            </a:lvl3pPr>
            <a:lvl4pPr lvl="3" rtl="0">
              <a:lnSpc>
                <a:spcPct val="100000"/>
              </a:lnSpc>
              <a:spcBef>
                <a:spcPts val="1600"/>
              </a:spcBef>
              <a:spcAft>
                <a:spcPts val="0"/>
              </a:spcAft>
              <a:buNone/>
              <a:defRPr sz="2000">
                <a:solidFill>
                  <a:schemeClr val="dk2"/>
                </a:solidFill>
                <a:latin typeface="Oswald"/>
                <a:ea typeface="Oswald"/>
                <a:cs typeface="Oswald"/>
                <a:sym typeface="Oswald"/>
              </a:defRPr>
            </a:lvl4pPr>
            <a:lvl5pPr lvl="4" rtl="0">
              <a:lnSpc>
                <a:spcPct val="100000"/>
              </a:lnSpc>
              <a:spcBef>
                <a:spcPts val="1600"/>
              </a:spcBef>
              <a:spcAft>
                <a:spcPts val="0"/>
              </a:spcAft>
              <a:buNone/>
              <a:defRPr sz="2000">
                <a:solidFill>
                  <a:schemeClr val="dk2"/>
                </a:solidFill>
                <a:latin typeface="Oswald"/>
                <a:ea typeface="Oswald"/>
                <a:cs typeface="Oswald"/>
                <a:sym typeface="Oswald"/>
              </a:defRPr>
            </a:lvl5pPr>
            <a:lvl6pPr lvl="5" rtl="0">
              <a:lnSpc>
                <a:spcPct val="100000"/>
              </a:lnSpc>
              <a:spcBef>
                <a:spcPts val="1600"/>
              </a:spcBef>
              <a:spcAft>
                <a:spcPts val="0"/>
              </a:spcAft>
              <a:buNone/>
              <a:defRPr sz="2000">
                <a:solidFill>
                  <a:schemeClr val="dk2"/>
                </a:solidFill>
                <a:latin typeface="Oswald"/>
                <a:ea typeface="Oswald"/>
                <a:cs typeface="Oswald"/>
                <a:sym typeface="Oswald"/>
              </a:defRPr>
            </a:lvl6pPr>
            <a:lvl7pPr lvl="6" rtl="0">
              <a:lnSpc>
                <a:spcPct val="100000"/>
              </a:lnSpc>
              <a:spcBef>
                <a:spcPts val="1600"/>
              </a:spcBef>
              <a:spcAft>
                <a:spcPts val="0"/>
              </a:spcAft>
              <a:buNone/>
              <a:defRPr sz="2000">
                <a:solidFill>
                  <a:schemeClr val="dk2"/>
                </a:solidFill>
                <a:latin typeface="Oswald"/>
                <a:ea typeface="Oswald"/>
                <a:cs typeface="Oswald"/>
                <a:sym typeface="Oswald"/>
              </a:defRPr>
            </a:lvl7pPr>
            <a:lvl8pPr lvl="7" rtl="0">
              <a:lnSpc>
                <a:spcPct val="100000"/>
              </a:lnSpc>
              <a:spcBef>
                <a:spcPts val="1600"/>
              </a:spcBef>
              <a:spcAft>
                <a:spcPts val="0"/>
              </a:spcAft>
              <a:buNone/>
              <a:defRPr sz="2000">
                <a:solidFill>
                  <a:schemeClr val="dk2"/>
                </a:solidFill>
                <a:latin typeface="Oswald"/>
                <a:ea typeface="Oswald"/>
                <a:cs typeface="Oswald"/>
                <a:sym typeface="Oswald"/>
              </a:defRPr>
            </a:lvl8pPr>
            <a:lvl9pPr lvl="8" rtl="0">
              <a:lnSpc>
                <a:spcPct val="100000"/>
              </a:lnSpc>
              <a:spcBef>
                <a:spcPts val="1600"/>
              </a:spcBef>
              <a:spcAft>
                <a:spcPts val="1600"/>
              </a:spcAft>
              <a:buNone/>
              <a:defRPr sz="2000">
                <a:solidFill>
                  <a:schemeClr val="dk2"/>
                </a:solidFill>
                <a:latin typeface="Oswald"/>
                <a:ea typeface="Oswald"/>
                <a:cs typeface="Oswald"/>
                <a:sym typeface="Oswald"/>
              </a:defRPr>
            </a:lvl9pPr>
          </a:lstStyle>
          <a:p>
            <a:endParaRPr/>
          </a:p>
        </p:txBody>
      </p:sp>
      <p:sp>
        <p:nvSpPr>
          <p:cNvPr id="79" name="Google Shape;79;p13"/>
          <p:cNvSpPr txBox="1">
            <a:spLocks noGrp="1"/>
          </p:cNvSpPr>
          <p:nvPr>
            <p:ph type="subTitle" idx="3"/>
          </p:nvPr>
        </p:nvSpPr>
        <p:spPr>
          <a:xfrm>
            <a:off x="5675376" y="1077600"/>
            <a:ext cx="2586300" cy="704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0" name="Google Shape;80;p13"/>
          <p:cNvSpPr txBox="1">
            <a:spLocks noGrp="1"/>
          </p:cNvSpPr>
          <p:nvPr>
            <p:ph type="title" idx="4" hasCustomPrompt="1"/>
          </p:nvPr>
        </p:nvSpPr>
        <p:spPr>
          <a:xfrm>
            <a:off x="4495800" y="2232839"/>
            <a:ext cx="1113300" cy="747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6800"/>
              <a:buNone/>
              <a:defRPr sz="6800"/>
            </a:lvl1pPr>
            <a:lvl2pPr lvl="1" algn="ctr" rtl="0">
              <a:lnSpc>
                <a:spcPct val="100000"/>
              </a:lnSpc>
              <a:spcBef>
                <a:spcPts val="0"/>
              </a:spcBef>
              <a:spcAft>
                <a:spcPts val="0"/>
              </a:spcAft>
              <a:buSzPts val="6800"/>
              <a:buNone/>
              <a:defRPr sz="6800"/>
            </a:lvl2pPr>
            <a:lvl3pPr lvl="2" algn="ctr" rtl="0">
              <a:lnSpc>
                <a:spcPct val="100000"/>
              </a:lnSpc>
              <a:spcBef>
                <a:spcPts val="0"/>
              </a:spcBef>
              <a:spcAft>
                <a:spcPts val="0"/>
              </a:spcAft>
              <a:buSzPts val="6800"/>
              <a:buNone/>
              <a:defRPr sz="6800"/>
            </a:lvl3pPr>
            <a:lvl4pPr lvl="3" algn="ctr" rtl="0">
              <a:lnSpc>
                <a:spcPct val="100000"/>
              </a:lnSpc>
              <a:spcBef>
                <a:spcPts val="0"/>
              </a:spcBef>
              <a:spcAft>
                <a:spcPts val="0"/>
              </a:spcAft>
              <a:buSzPts val="6800"/>
              <a:buNone/>
              <a:defRPr sz="6800"/>
            </a:lvl4pPr>
            <a:lvl5pPr lvl="4" algn="ctr" rtl="0">
              <a:lnSpc>
                <a:spcPct val="100000"/>
              </a:lnSpc>
              <a:spcBef>
                <a:spcPts val="0"/>
              </a:spcBef>
              <a:spcAft>
                <a:spcPts val="0"/>
              </a:spcAft>
              <a:buSzPts val="6800"/>
              <a:buNone/>
              <a:defRPr sz="6800"/>
            </a:lvl5pPr>
            <a:lvl6pPr lvl="5" algn="ctr" rtl="0">
              <a:lnSpc>
                <a:spcPct val="100000"/>
              </a:lnSpc>
              <a:spcBef>
                <a:spcPts val="0"/>
              </a:spcBef>
              <a:spcAft>
                <a:spcPts val="0"/>
              </a:spcAft>
              <a:buSzPts val="6800"/>
              <a:buNone/>
              <a:defRPr sz="6800"/>
            </a:lvl6pPr>
            <a:lvl7pPr lvl="6" algn="ctr" rtl="0">
              <a:lnSpc>
                <a:spcPct val="100000"/>
              </a:lnSpc>
              <a:spcBef>
                <a:spcPts val="0"/>
              </a:spcBef>
              <a:spcAft>
                <a:spcPts val="0"/>
              </a:spcAft>
              <a:buSzPts val="6800"/>
              <a:buNone/>
              <a:defRPr sz="6800"/>
            </a:lvl7pPr>
            <a:lvl8pPr lvl="7" algn="ctr" rtl="0">
              <a:lnSpc>
                <a:spcPct val="100000"/>
              </a:lnSpc>
              <a:spcBef>
                <a:spcPts val="0"/>
              </a:spcBef>
              <a:spcAft>
                <a:spcPts val="0"/>
              </a:spcAft>
              <a:buSzPts val="6800"/>
              <a:buNone/>
              <a:defRPr sz="6800"/>
            </a:lvl8pPr>
            <a:lvl9pPr lvl="8" algn="ctr" rtl="0">
              <a:lnSpc>
                <a:spcPct val="100000"/>
              </a:lnSpc>
              <a:spcBef>
                <a:spcPts val="0"/>
              </a:spcBef>
              <a:spcAft>
                <a:spcPts val="0"/>
              </a:spcAft>
              <a:buSzPts val="6800"/>
              <a:buNone/>
              <a:defRPr sz="6800"/>
            </a:lvl9pPr>
          </a:lstStyle>
          <a:p>
            <a:r>
              <a:t>xx%</a:t>
            </a:r>
          </a:p>
        </p:txBody>
      </p:sp>
      <p:sp>
        <p:nvSpPr>
          <p:cNvPr id="81" name="Google Shape;81;p13"/>
          <p:cNvSpPr txBox="1">
            <a:spLocks noGrp="1"/>
          </p:cNvSpPr>
          <p:nvPr>
            <p:ph type="subTitle" idx="5"/>
          </p:nvPr>
        </p:nvSpPr>
        <p:spPr>
          <a:xfrm>
            <a:off x="5675251" y="2120415"/>
            <a:ext cx="2586300" cy="4041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1600"/>
              </a:spcBef>
              <a:spcAft>
                <a:spcPts val="0"/>
              </a:spcAft>
              <a:buNone/>
              <a:defRPr sz="2000">
                <a:solidFill>
                  <a:schemeClr val="dk2"/>
                </a:solidFill>
                <a:latin typeface="Oswald"/>
                <a:ea typeface="Oswald"/>
                <a:cs typeface="Oswald"/>
                <a:sym typeface="Oswald"/>
              </a:defRPr>
            </a:lvl2pPr>
            <a:lvl3pPr lvl="2" rtl="0">
              <a:lnSpc>
                <a:spcPct val="100000"/>
              </a:lnSpc>
              <a:spcBef>
                <a:spcPts val="1600"/>
              </a:spcBef>
              <a:spcAft>
                <a:spcPts val="0"/>
              </a:spcAft>
              <a:buNone/>
              <a:defRPr sz="2000">
                <a:solidFill>
                  <a:schemeClr val="dk2"/>
                </a:solidFill>
                <a:latin typeface="Oswald"/>
                <a:ea typeface="Oswald"/>
                <a:cs typeface="Oswald"/>
                <a:sym typeface="Oswald"/>
              </a:defRPr>
            </a:lvl3pPr>
            <a:lvl4pPr lvl="3" rtl="0">
              <a:lnSpc>
                <a:spcPct val="100000"/>
              </a:lnSpc>
              <a:spcBef>
                <a:spcPts val="1600"/>
              </a:spcBef>
              <a:spcAft>
                <a:spcPts val="0"/>
              </a:spcAft>
              <a:buNone/>
              <a:defRPr sz="2000">
                <a:solidFill>
                  <a:schemeClr val="dk2"/>
                </a:solidFill>
                <a:latin typeface="Oswald"/>
                <a:ea typeface="Oswald"/>
                <a:cs typeface="Oswald"/>
                <a:sym typeface="Oswald"/>
              </a:defRPr>
            </a:lvl4pPr>
            <a:lvl5pPr lvl="4" rtl="0">
              <a:lnSpc>
                <a:spcPct val="100000"/>
              </a:lnSpc>
              <a:spcBef>
                <a:spcPts val="1600"/>
              </a:spcBef>
              <a:spcAft>
                <a:spcPts val="0"/>
              </a:spcAft>
              <a:buNone/>
              <a:defRPr sz="2000">
                <a:solidFill>
                  <a:schemeClr val="dk2"/>
                </a:solidFill>
                <a:latin typeface="Oswald"/>
                <a:ea typeface="Oswald"/>
                <a:cs typeface="Oswald"/>
                <a:sym typeface="Oswald"/>
              </a:defRPr>
            </a:lvl5pPr>
            <a:lvl6pPr lvl="5" rtl="0">
              <a:lnSpc>
                <a:spcPct val="100000"/>
              </a:lnSpc>
              <a:spcBef>
                <a:spcPts val="1600"/>
              </a:spcBef>
              <a:spcAft>
                <a:spcPts val="0"/>
              </a:spcAft>
              <a:buNone/>
              <a:defRPr sz="2000">
                <a:solidFill>
                  <a:schemeClr val="dk2"/>
                </a:solidFill>
                <a:latin typeface="Oswald"/>
                <a:ea typeface="Oswald"/>
                <a:cs typeface="Oswald"/>
                <a:sym typeface="Oswald"/>
              </a:defRPr>
            </a:lvl6pPr>
            <a:lvl7pPr lvl="6" rtl="0">
              <a:lnSpc>
                <a:spcPct val="100000"/>
              </a:lnSpc>
              <a:spcBef>
                <a:spcPts val="1600"/>
              </a:spcBef>
              <a:spcAft>
                <a:spcPts val="0"/>
              </a:spcAft>
              <a:buNone/>
              <a:defRPr sz="2000">
                <a:solidFill>
                  <a:schemeClr val="dk2"/>
                </a:solidFill>
                <a:latin typeface="Oswald"/>
                <a:ea typeface="Oswald"/>
                <a:cs typeface="Oswald"/>
                <a:sym typeface="Oswald"/>
              </a:defRPr>
            </a:lvl7pPr>
            <a:lvl8pPr lvl="7" rtl="0">
              <a:lnSpc>
                <a:spcPct val="100000"/>
              </a:lnSpc>
              <a:spcBef>
                <a:spcPts val="1600"/>
              </a:spcBef>
              <a:spcAft>
                <a:spcPts val="0"/>
              </a:spcAft>
              <a:buNone/>
              <a:defRPr sz="2000">
                <a:solidFill>
                  <a:schemeClr val="dk2"/>
                </a:solidFill>
                <a:latin typeface="Oswald"/>
                <a:ea typeface="Oswald"/>
                <a:cs typeface="Oswald"/>
                <a:sym typeface="Oswald"/>
              </a:defRPr>
            </a:lvl8pPr>
            <a:lvl9pPr lvl="8" rtl="0">
              <a:lnSpc>
                <a:spcPct val="100000"/>
              </a:lnSpc>
              <a:spcBef>
                <a:spcPts val="1600"/>
              </a:spcBef>
              <a:spcAft>
                <a:spcPts val="1600"/>
              </a:spcAft>
              <a:buNone/>
              <a:defRPr sz="2000">
                <a:solidFill>
                  <a:schemeClr val="dk2"/>
                </a:solidFill>
                <a:latin typeface="Oswald"/>
                <a:ea typeface="Oswald"/>
                <a:cs typeface="Oswald"/>
                <a:sym typeface="Oswald"/>
              </a:defRPr>
            </a:lvl9pPr>
          </a:lstStyle>
          <a:p>
            <a:endParaRPr/>
          </a:p>
        </p:txBody>
      </p:sp>
      <p:sp>
        <p:nvSpPr>
          <p:cNvPr id="82" name="Google Shape;82;p13"/>
          <p:cNvSpPr txBox="1">
            <a:spLocks noGrp="1"/>
          </p:cNvSpPr>
          <p:nvPr>
            <p:ph type="subTitle" idx="6"/>
          </p:nvPr>
        </p:nvSpPr>
        <p:spPr>
          <a:xfrm>
            <a:off x="5675251" y="2379463"/>
            <a:ext cx="2586300" cy="704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3" name="Google Shape;83;p13"/>
          <p:cNvSpPr txBox="1">
            <a:spLocks noGrp="1"/>
          </p:cNvSpPr>
          <p:nvPr>
            <p:ph type="title" idx="7" hasCustomPrompt="1"/>
          </p:nvPr>
        </p:nvSpPr>
        <p:spPr>
          <a:xfrm>
            <a:off x="4495925" y="3534702"/>
            <a:ext cx="1113300" cy="747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6800"/>
              <a:buNone/>
              <a:defRPr sz="6800">
                <a:solidFill>
                  <a:srgbClr val="FFFFFF"/>
                </a:solidFill>
              </a:defRPr>
            </a:lvl1pPr>
            <a:lvl2pPr lvl="1" algn="ctr" rtl="0">
              <a:lnSpc>
                <a:spcPct val="100000"/>
              </a:lnSpc>
              <a:spcBef>
                <a:spcPts val="0"/>
              </a:spcBef>
              <a:spcAft>
                <a:spcPts val="0"/>
              </a:spcAft>
              <a:buClr>
                <a:srgbClr val="FFFFFF"/>
              </a:buClr>
              <a:buSzPts val="6800"/>
              <a:buNone/>
              <a:defRPr sz="6800">
                <a:solidFill>
                  <a:srgbClr val="FFFFFF"/>
                </a:solidFill>
              </a:defRPr>
            </a:lvl2pPr>
            <a:lvl3pPr lvl="2" algn="ctr" rtl="0">
              <a:lnSpc>
                <a:spcPct val="100000"/>
              </a:lnSpc>
              <a:spcBef>
                <a:spcPts val="0"/>
              </a:spcBef>
              <a:spcAft>
                <a:spcPts val="0"/>
              </a:spcAft>
              <a:buClr>
                <a:srgbClr val="FFFFFF"/>
              </a:buClr>
              <a:buSzPts val="6800"/>
              <a:buNone/>
              <a:defRPr sz="6800">
                <a:solidFill>
                  <a:srgbClr val="FFFFFF"/>
                </a:solidFill>
              </a:defRPr>
            </a:lvl3pPr>
            <a:lvl4pPr lvl="3" algn="ctr" rtl="0">
              <a:lnSpc>
                <a:spcPct val="100000"/>
              </a:lnSpc>
              <a:spcBef>
                <a:spcPts val="0"/>
              </a:spcBef>
              <a:spcAft>
                <a:spcPts val="0"/>
              </a:spcAft>
              <a:buClr>
                <a:srgbClr val="FFFFFF"/>
              </a:buClr>
              <a:buSzPts val="6800"/>
              <a:buNone/>
              <a:defRPr sz="6800">
                <a:solidFill>
                  <a:srgbClr val="FFFFFF"/>
                </a:solidFill>
              </a:defRPr>
            </a:lvl4pPr>
            <a:lvl5pPr lvl="4" algn="ctr" rtl="0">
              <a:lnSpc>
                <a:spcPct val="100000"/>
              </a:lnSpc>
              <a:spcBef>
                <a:spcPts val="0"/>
              </a:spcBef>
              <a:spcAft>
                <a:spcPts val="0"/>
              </a:spcAft>
              <a:buClr>
                <a:srgbClr val="FFFFFF"/>
              </a:buClr>
              <a:buSzPts val="6800"/>
              <a:buNone/>
              <a:defRPr sz="6800">
                <a:solidFill>
                  <a:srgbClr val="FFFFFF"/>
                </a:solidFill>
              </a:defRPr>
            </a:lvl5pPr>
            <a:lvl6pPr lvl="5" algn="ctr" rtl="0">
              <a:lnSpc>
                <a:spcPct val="100000"/>
              </a:lnSpc>
              <a:spcBef>
                <a:spcPts val="0"/>
              </a:spcBef>
              <a:spcAft>
                <a:spcPts val="0"/>
              </a:spcAft>
              <a:buClr>
                <a:srgbClr val="FFFFFF"/>
              </a:buClr>
              <a:buSzPts val="6800"/>
              <a:buNone/>
              <a:defRPr sz="6800">
                <a:solidFill>
                  <a:srgbClr val="FFFFFF"/>
                </a:solidFill>
              </a:defRPr>
            </a:lvl6pPr>
            <a:lvl7pPr lvl="6" algn="ctr" rtl="0">
              <a:lnSpc>
                <a:spcPct val="100000"/>
              </a:lnSpc>
              <a:spcBef>
                <a:spcPts val="0"/>
              </a:spcBef>
              <a:spcAft>
                <a:spcPts val="0"/>
              </a:spcAft>
              <a:buClr>
                <a:srgbClr val="FFFFFF"/>
              </a:buClr>
              <a:buSzPts val="6800"/>
              <a:buNone/>
              <a:defRPr sz="6800">
                <a:solidFill>
                  <a:srgbClr val="FFFFFF"/>
                </a:solidFill>
              </a:defRPr>
            </a:lvl7pPr>
            <a:lvl8pPr lvl="7" algn="ctr" rtl="0">
              <a:lnSpc>
                <a:spcPct val="100000"/>
              </a:lnSpc>
              <a:spcBef>
                <a:spcPts val="0"/>
              </a:spcBef>
              <a:spcAft>
                <a:spcPts val="0"/>
              </a:spcAft>
              <a:buClr>
                <a:srgbClr val="FFFFFF"/>
              </a:buClr>
              <a:buSzPts val="6800"/>
              <a:buNone/>
              <a:defRPr sz="6800">
                <a:solidFill>
                  <a:srgbClr val="FFFFFF"/>
                </a:solidFill>
              </a:defRPr>
            </a:lvl8pPr>
            <a:lvl9pPr lvl="8" algn="ctr" rtl="0">
              <a:lnSpc>
                <a:spcPct val="100000"/>
              </a:lnSpc>
              <a:spcBef>
                <a:spcPts val="0"/>
              </a:spcBef>
              <a:spcAft>
                <a:spcPts val="0"/>
              </a:spcAft>
              <a:buClr>
                <a:srgbClr val="FFFFFF"/>
              </a:buClr>
              <a:buSzPts val="6800"/>
              <a:buNone/>
              <a:defRPr sz="6800">
                <a:solidFill>
                  <a:srgbClr val="FFFFFF"/>
                </a:solidFill>
              </a:defRPr>
            </a:lvl9pPr>
          </a:lstStyle>
          <a:p>
            <a:r>
              <a:t>xx%</a:t>
            </a:r>
          </a:p>
        </p:txBody>
      </p:sp>
      <p:sp>
        <p:nvSpPr>
          <p:cNvPr id="84" name="Google Shape;84;p13"/>
          <p:cNvSpPr txBox="1">
            <a:spLocks noGrp="1"/>
          </p:cNvSpPr>
          <p:nvPr>
            <p:ph type="subTitle" idx="8"/>
          </p:nvPr>
        </p:nvSpPr>
        <p:spPr>
          <a:xfrm>
            <a:off x="5675376" y="3422278"/>
            <a:ext cx="2586300" cy="4041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1600"/>
              </a:spcBef>
              <a:spcAft>
                <a:spcPts val="0"/>
              </a:spcAft>
              <a:buNone/>
              <a:defRPr sz="2000">
                <a:solidFill>
                  <a:schemeClr val="dk2"/>
                </a:solidFill>
                <a:latin typeface="Oswald"/>
                <a:ea typeface="Oswald"/>
                <a:cs typeface="Oswald"/>
                <a:sym typeface="Oswald"/>
              </a:defRPr>
            </a:lvl2pPr>
            <a:lvl3pPr lvl="2" rtl="0">
              <a:lnSpc>
                <a:spcPct val="100000"/>
              </a:lnSpc>
              <a:spcBef>
                <a:spcPts val="1600"/>
              </a:spcBef>
              <a:spcAft>
                <a:spcPts val="0"/>
              </a:spcAft>
              <a:buNone/>
              <a:defRPr sz="2000">
                <a:solidFill>
                  <a:schemeClr val="dk2"/>
                </a:solidFill>
                <a:latin typeface="Oswald"/>
                <a:ea typeface="Oswald"/>
                <a:cs typeface="Oswald"/>
                <a:sym typeface="Oswald"/>
              </a:defRPr>
            </a:lvl3pPr>
            <a:lvl4pPr lvl="3" rtl="0">
              <a:lnSpc>
                <a:spcPct val="100000"/>
              </a:lnSpc>
              <a:spcBef>
                <a:spcPts val="1600"/>
              </a:spcBef>
              <a:spcAft>
                <a:spcPts val="0"/>
              </a:spcAft>
              <a:buNone/>
              <a:defRPr sz="2000">
                <a:solidFill>
                  <a:schemeClr val="dk2"/>
                </a:solidFill>
                <a:latin typeface="Oswald"/>
                <a:ea typeface="Oswald"/>
                <a:cs typeface="Oswald"/>
                <a:sym typeface="Oswald"/>
              </a:defRPr>
            </a:lvl4pPr>
            <a:lvl5pPr lvl="4" rtl="0">
              <a:lnSpc>
                <a:spcPct val="100000"/>
              </a:lnSpc>
              <a:spcBef>
                <a:spcPts val="1600"/>
              </a:spcBef>
              <a:spcAft>
                <a:spcPts val="0"/>
              </a:spcAft>
              <a:buNone/>
              <a:defRPr sz="2000">
                <a:solidFill>
                  <a:schemeClr val="dk2"/>
                </a:solidFill>
                <a:latin typeface="Oswald"/>
                <a:ea typeface="Oswald"/>
                <a:cs typeface="Oswald"/>
                <a:sym typeface="Oswald"/>
              </a:defRPr>
            </a:lvl5pPr>
            <a:lvl6pPr lvl="5" rtl="0">
              <a:lnSpc>
                <a:spcPct val="100000"/>
              </a:lnSpc>
              <a:spcBef>
                <a:spcPts val="1600"/>
              </a:spcBef>
              <a:spcAft>
                <a:spcPts val="0"/>
              </a:spcAft>
              <a:buNone/>
              <a:defRPr sz="2000">
                <a:solidFill>
                  <a:schemeClr val="dk2"/>
                </a:solidFill>
                <a:latin typeface="Oswald"/>
                <a:ea typeface="Oswald"/>
                <a:cs typeface="Oswald"/>
                <a:sym typeface="Oswald"/>
              </a:defRPr>
            </a:lvl6pPr>
            <a:lvl7pPr lvl="6" rtl="0">
              <a:lnSpc>
                <a:spcPct val="100000"/>
              </a:lnSpc>
              <a:spcBef>
                <a:spcPts val="1600"/>
              </a:spcBef>
              <a:spcAft>
                <a:spcPts val="0"/>
              </a:spcAft>
              <a:buNone/>
              <a:defRPr sz="2000">
                <a:solidFill>
                  <a:schemeClr val="dk2"/>
                </a:solidFill>
                <a:latin typeface="Oswald"/>
                <a:ea typeface="Oswald"/>
                <a:cs typeface="Oswald"/>
                <a:sym typeface="Oswald"/>
              </a:defRPr>
            </a:lvl7pPr>
            <a:lvl8pPr lvl="7" rtl="0">
              <a:lnSpc>
                <a:spcPct val="100000"/>
              </a:lnSpc>
              <a:spcBef>
                <a:spcPts val="1600"/>
              </a:spcBef>
              <a:spcAft>
                <a:spcPts val="0"/>
              </a:spcAft>
              <a:buNone/>
              <a:defRPr sz="2000">
                <a:solidFill>
                  <a:schemeClr val="dk2"/>
                </a:solidFill>
                <a:latin typeface="Oswald"/>
                <a:ea typeface="Oswald"/>
                <a:cs typeface="Oswald"/>
                <a:sym typeface="Oswald"/>
              </a:defRPr>
            </a:lvl8pPr>
            <a:lvl9pPr lvl="8" rtl="0">
              <a:lnSpc>
                <a:spcPct val="100000"/>
              </a:lnSpc>
              <a:spcBef>
                <a:spcPts val="1600"/>
              </a:spcBef>
              <a:spcAft>
                <a:spcPts val="1600"/>
              </a:spcAft>
              <a:buNone/>
              <a:defRPr sz="2000">
                <a:solidFill>
                  <a:schemeClr val="dk2"/>
                </a:solidFill>
                <a:latin typeface="Oswald"/>
                <a:ea typeface="Oswald"/>
                <a:cs typeface="Oswald"/>
                <a:sym typeface="Oswald"/>
              </a:defRPr>
            </a:lvl9pPr>
          </a:lstStyle>
          <a:p>
            <a:endParaRPr/>
          </a:p>
        </p:txBody>
      </p:sp>
      <p:sp>
        <p:nvSpPr>
          <p:cNvPr id="85" name="Google Shape;85;p13"/>
          <p:cNvSpPr txBox="1">
            <a:spLocks noGrp="1"/>
          </p:cNvSpPr>
          <p:nvPr>
            <p:ph type="subTitle" idx="9"/>
          </p:nvPr>
        </p:nvSpPr>
        <p:spPr>
          <a:xfrm>
            <a:off x="5675376" y="3681326"/>
            <a:ext cx="2586300" cy="704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list">
  <p:cSld name="CUSTOM_1">
    <p:spTree>
      <p:nvGrpSpPr>
        <p:cNvPr id="1" name="Shape 86"/>
        <p:cNvGrpSpPr/>
        <p:nvPr/>
      </p:nvGrpSpPr>
      <p:grpSpPr>
        <a:xfrm>
          <a:off x="0" y="0"/>
          <a:ext cx="0" cy="0"/>
          <a:chOff x="0" y="0"/>
          <a:chExt cx="0" cy="0"/>
        </a:xfrm>
      </p:grpSpPr>
      <p:pic>
        <p:nvPicPr>
          <p:cNvPr id="87" name="Google Shape;87;p14"/>
          <p:cNvPicPr preferRelativeResize="0"/>
          <p:nvPr/>
        </p:nvPicPr>
        <p:blipFill>
          <a:blip r:embed="rId2">
            <a:alphaModFix/>
          </a:blip>
          <a:stretch>
            <a:fillRect/>
          </a:stretch>
        </p:blipFill>
        <p:spPr>
          <a:xfrm>
            <a:off x="0" y="2"/>
            <a:ext cx="9144048" cy="5143500"/>
          </a:xfrm>
          <a:prstGeom prst="rect">
            <a:avLst/>
          </a:prstGeom>
          <a:noFill/>
          <a:ln>
            <a:noFill/>
          </a:ln>
        </p:spPr>
      </p:pic>
      <p:pic>
        <p:nvPicPr>
          <p:cNvPr id="88" name="Google Shape;88;p14"/>
          <p:cNvPicPr preferRelativeResize="0"/>
          <p:nvPr/>
        </p:nvPicPr>
        <p:blipFill rotWithShape="1">
          <a:blip r:embed="rId3">
            <a:alphaModFix/>
          </a:blip>
          <a:srcRect l="39564" t="39700" r="40237" b="40526"/>
          <a:stretch/>
        </p:blipFill>
        <p:spPr>
          <a:xfrm rot="1419922">
            <a:off x="6067442" y="4489714"/>
            <a:ext cx="384161" cy="376051"/>
          </a:xfrm>
          <a:prstGeom prst="rect">
            <a:avLst/>
          </a:prstGeom>
          <a:noFill/>
          <a:ln>
            <a:noFill/>
          </a:ln>
        </p:spPr>
      </p:pic>
      <p:pic>
        <p:nvPicPr>
          <p:cNvPr id="89" name="Google Shape;89;p14"/>
          <p:cNvPicPr preferRelativeResize="0"/>
          <p:nvPr/>
        </p:nvPicPr>
        <p:blipFill rotWithShape="1">
          <a:blip r:embed="rId4">
            <a:alphaModFix/>
          </a:blip>
          <a:srcRect l="47848" t="19643" r="20623" b="20687"/>
          <a:stretch/>
        </p:blipFill>
        <p:spPr>
          <a:xfrm>
            <a:off x="0" y="4244775"/>
            <a:ext cx="463926" cy="877974"/>
          </a:xfrm>
          <a:prstGeom prst="rect">
            <a:avLst/>
          </a:prstGeom>
          <a:noFill/>
          <a:ln>
            <a:noFill/>
          </a:ln>
        </p:spPr>
      </p:pic>
      <p:sp>
        <p:nvSpPr>
          <p:cNvPr id="90" name="Google Shape;90;p14"/>
          <p:cNvSpPr txBox="1">
            <a:spLocks noGrp="1"/>
          </p:cNvSpPr>
          <p:nvPr>
            <p:ph type="body" idx="1"/>
          </p:nvPr>
        </p:nvSpPr>
        <p:spPr>
          <a:xfrm>
            <a:off x="713225" y="1288464"/>
            <a:ext cx="4650300" cy="305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dk2"/>
              </a:buClr>
              <a:buSzPts val="1600"/>
              <a:buFont typeface="Nunito"/>
              <a:buChar char="●"/>
              <a:defRPr sz="1600">
                <a:solidFill>
                  <a:schemeClr val="lt1"/>
                </a:solidFill>
                <a:latin typeface="Nunito"/>
                <a:ea typeface="Nunito"/>
                <a:cs typeface="Nunito"/>
                <a:sym typeface="Nunito"/>
              </a:defRPr>
            </a:lvl1pPr>
            <a:lvl2pPr marL="914400" lvl="1" indent="-330200" rtl="0">
              <a:spcBef>
                <a:spcPts val="0"/>
              </a:spcBef>
              <a:spcAft>
                <a:spcPts val="0"/>
              </a:spcAft>
              <a:buClr>
                <a:schemeClr val="lt1"/>
              </a:buClr>
              <a:buSzPts val="1600"/>
              <a:buFont typeface="Nunito"/>
              <a:buChar char="○"/>
              <a:defRPr sz="1600">
                <a:solidFill>
                  <a:schemeClr val="lt1"/>
                </a:solidFill>
                <a:latin typeface="Nunito"/>
                <a:ea typeface="Nunito"/>
                <a:cs typeface="Nunito"/>
                <a:sym typeface="Nunito"/>
              </a:defRPr>
            </a:lvl2pPr>
            <a:lvl3pPr marL="1371600" lvl="2" indent="-330200" rtl="0">
              <a:spcBef>
                <a:spcPts val="0"/>
              </a:spcBef>
              <a:spcAft>
                <a:spcPts val="0"/>
              </a:spcAft>
              <a:buClr>
                <a:schemeClr val="lt1"/>
              </a:buClr>
              <a:buSzPts val="1600"/>
              <a:buFont typeface="Nunito"/>
              <a:buChar char="■"/>
              <a:defRPr sz="1600">
                <a:solidFill>
                  <a:schemeClr val="lt1"/>
                </a:solidFill>
                <a:latin typeface="Nunito"/>
                <a:ea typeface="Nunito"/>
                <a:cs typeface="Nunito"/>
                <a:sym typeface="Nunito"/>
              </a:defRPr>
            </a:lvl3pPr>
            <a:lvl4pPr marL="1828800" lvl="3" indent="-330200" rtl="0">
              <a:spcBef>
                <a:spcPts val="0"/>
              </a:spcBef>
              <a:spcAft>
                <a:spcPts val="0"/>
              </a:spcAft>
              <a:buClr>
                <a:schemeClr val="lt1"/>
              </a:buClr>
              <a:buSzPts val="1600"/>
              <a:buFont typeface="Nunito"/>
              <a:buChar char="●"/>
              <a:defRPr sz="1600">
                <a:solidFill>
                  <a:schemeClr val="lt1"/>
                </a:solidFill>
                <a:latin typeface="Nunito"/>
                <a:ea typeface="Nunito"/>
                <a:cs typeface="Nunito"/>
                <a:sym typeface="Nunito"/>
              </a:defRPr>
            </a:lvl4pPr>
            <a:lvl5pPr marL="2286000" lvl="4" indent="-330200" rtl="0">
              <a:spcBef>
                <a:spcPts val="0"/>
              </a:spcBef>
              <a:spcAft>
                <a:spcPts val="0"/>
              </a:spcAft>
              <a:buClr>
                <a:schemeClr val="lt1"/>
              </a:buClr>
              <a:buSzPts val="1600"/>
              <a:buFont typeface="Nunito"/>
              <a:buChar char="○"/>
              <a:defRPr sz="1600">
                <a:solidFill>
                  <a:schemeClr val="lt1"/>
                </a:solidFill>
                <a:latin typeface="Nunito"/>
                <a:ea typeface="Nunito"/>
                <a:cs typeface="Nunito"/>
                <a:sym typeface="Nunito"/>
              </a:defRPr>
            </a:lvl5pPr>
            <a:lvl6pPr marL="2743200" lvl="5" indent="-330200" rtl="0">
              <a:spcBef>
                <a:spcPts val="0"/>
              </a:spcBef>
              <a:spcAft>
                <a:spcPts val="0"/>
              </a:spcAft>
              <a:buClr>
                <a:schemeClr val="lt1"/>
              </a:buClr>
              <a:buSzPts val="1600"/>
              <a:buFont typeface="Nunito"/>
              <a:buChar char="■"/>
              <a:defRPr sz="1600">
                <a:solidFill>
                  <a:schemeClr val="lt1"/>
                </a:solidFill>
                <a:latin typeface="Nunito"/>
                <a:ea typeface="Nunito"/>
                <a:cs typeface="Nunito"/>
                <a:sym typeface="Nunito"/>
              </a:defRPr>
            </a:lvl6pPr>
            <a:lvl7pPr marL="3200400" lvl="6" indent="-330200" rtl="0">
              <a:spcBef>
                <a:spcPts val="0"/>
              </a:spcBef>
              <a:spcAft>
                <a:spcPts val="0"/>
              </a:spcAft>
              <a:buClr>
                <a:schemeClr val="lt1"/>
              </a:buClr>
              <a:buSzPts val="1600"/>
              <a:buFont typeface="Nunito"/>
              <a:buChar char="●"/>
              <a:defRPr sz="1600">
                <a:solidFill>
                  <a:schemeClr val="lt1"/>
                </a:solidFill>
                <a:latin typeface="Nunito"/>
                <a:ea typeface="Nunito"/>
                <a:cs typeface="Nunito"/>
                <a:sym typeface="Nunito"/>
              </a:defRPr>
            </a:lvl7pPr>
            <a:lvl8pPr marL="3657600" lvl="7" indent="-330200" rtl="0">
              <a:spcBef>
                <a:spcPts val="0"/>
              </a:spcBef>
              <a:spcAft>
                <a:spcPts val="0"/>
              </a:spcAft>
              <a:buClr>
                <a:schemeClr val="lt1"/>
              </a:buClr>
              <a:buSzPts val="1600"/>
              <a:buFont typeface="Nunito"/>
              <a:buChar char="○"/>
              <a:defRPr sz="1600">
                <a:solidFill>
                  <a:schemeClr val="lt1"/>
                </a:solidFill>
                <a:latin typeface="Nunito"/>
                <a:ea typeface="Nunito"/>
                <a:cs typeface="Nunito"/>
                <a:sym typeface="Nunito"/>
              </a:defRPr>
            </a:lvl8pPr>
            <a:lvl9pPr marL="4114800" lvl="8" indent="-330200" rtl="0">
              <a:spcBef>
                <a:spcPts val="0"/>
              </a:spcBef>
              <a:spcAft>
                <a:spcPts val="0"/>
              </a:spcAft>
              <a:buClr>
                <a:schemeClr val="lt1"/>
              </a:buClr>
              <a:buSzPts val="1600"/>
              <a:buFont typeface="Nunito"/>
              <a:buChar char="■"/>
              <a:defRPr sz="1600">
                <a:solidFill>
                  <a:schemeClr val="lt1"/>
                </a:solidFill>
                <a:latin typeface="Nunito"/>
                <a:ea typeface="Nunito"/>
                <a:cs typeface="Nunito"/>
                <a:sym typeface="Nunito"/>
              </a:defRPr>
            </a:lvl9pPr>
          </a:lstStyle>
          <a:p>
            <a:endParaRPr/>
          </a:p>
        </p:txBody>
      </p:sp>
      <p:sp>
        <p:nvSpPr>
          <p:cNvPr id="91" name="Google Shape;91;p14"/>
          <p:cNvSpPr txBox="1">
            <a:spLocks noGrp="1"/>
          </p:cNvSpPr>
          <p:nvPr>
            <p:ph type="title"/>
          </p:nvPr>
        </p:nvSpPr>
        <p:spPr>
          <a:xfrm>
            <a:off x="713225" y="445800"/>
            <a:ext cx="4650300" cy="576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l" rtl="0">
              <a:spcBef>
                <a:spcPts val="0"/>
              </a:spcBef>
              <a:spcAft>
                <a:spcPts val="0"/>
              </a:spcAft>
              <a:buSzPts val="3000"/>
              <a:buFont typeface="Palanquin Dark"/>
              <a:buNone/>
              <a:defRPr>
                <a:latin typeface="Palanquin Dark"/>
                <a:ea typeface="Palanquin Dark"/>
                <a:cs typeface="Palanquin Dark"/>
                <a:sym typeface="Palanquin Dark"/>
              </a:defRPr>
            </a:lvl2pPr>
            <a:lvl3pPr lvl="2" algn="l" rtl="0">
              <a:spcBef>
                <a:spcPts val="0"/>
              </a:spcBef>
              <a:spcAft>
                <a:spcPts val="0"/>
              </a:spcAft>
              <a:buSzPts val="3000"/>
              <a:buFont typeface="Palanquin Dark"/>
              <a:buNone/>
              <a:defRPr>
                <a:latin typeface="Palanquin Dark"/>
                <a:ea typeface="Palanquin Dark"/>
                <a:cs typeface="Palanquin Dark"/>
                <a:sym typeface="Palanquin Dark"/>
              </a:defRPr>
            </a:lvl3pPr>
            <a:lvl4pPr lvl="3" algn="l" rtl="0">
              <a:spcBef>
                <a:spcPts val="0"/>
              </a:spcBef>
              <a:spcAft>
                <a:spcPts val="0"/>
              </a:spcAft>
              <a:buSzPts val="3000"/>
              <a:buFont typeface="Palanquin Dark"/>
              <a:buNone/>
              <a:defRPr>
                <a:latin typeface="Palanquin Dark"/>
                <a:ea typeface="Palanquin Dark"/>
                <a:cs typeface="Palanquin Dark"/>
                <a:sym typeface="Palanquin Dark"/>
              </a:defRPr>
            </a:lvl4pPr>
            <a:lvl5pPr lvl="4" algn="l" rtl="0">
              <a:spcBef>
                <a:spcPts val="0"/>
              </a:spcBef>
              <a:spcAft>
                <a:spcPts val="0"/>
              </a:spcAft>
              <a:buSzPts val="3000"/>
              <a:buFont typeface="Palanquin Dark"/>
              <a:buNone/>
              <a:defRPr>
                <a:latin typeface="Palanquin Dark"/>
                <a:ea typeface="Palanquin Dark"/>
                <a:cs typeface="Palanquin Dark"/>
                <a:sym typeface="Palanquin Dark"/>
              </a:defRPr>
            </a:lvl5pPr>
            <a:lvl6pPr lvl="5" algn="l" rtl="0">
              <a:spcBef>
                <a:spcPts val="0"/>
              </a:spcBef>
              <a:spcAft>
                <a:spcPts val="0"/>
              </a:spcAft>
              <a:buSzPts val="3000"/>
              <a:buFont typeface="Palanquin Dark"/>
              <a:buNone/>
              <a:defRPr>
                <a:latin typeface="Palanquin Dark"/>
                <a:ea typeface="Palanquin Dark"/>
                <a:cs typeface="Palanquin Dark"/>
                <a:sym typeface="Palanquin Dark"/>
              </a:defRPr>
            </a:lvl6pPr>
            <a:lvl7pPr lvl="6" algn="l" rtl="0">
              <a:spcBef>
                <a:spcPts val="0"/>
              </a:spcBef>
              <a:spcAft>
                <a:spcPts val="0"/>
              </a:spcAft>
              <a:buSzPts val="3000"/>
              <a:buFont typeface="Palanquin Dark"/>
              <a:buNone/>
              <a:defRPr>
                <a:latin typeface="Palanquin Dark"/>
                <a:ea typeface="Palanquin Dark"/>
                <a:cs typeface="Palanquin Dark"/>
                <a:sym typeface="Palanquin Dark"/>
              </a:defRPr>
            </a:lvl7pPr>
            <a:lvl8pPr lvl="7" algn="l" rtl="0">
              <a:spcBef>
                <a:spcPts val="0"/>
              </a:spcBef>
              <a:spcAft>
                <a:spcPts val="0"/>
              </a:spcAft>
              <a:buSzPts val="3000"/>
              <a:buFont typeface="Palanquin Dark"/>
              <a:buNone/>
              <a:defRPr>
                <a:latin typeface="Palanquin Dark"/>
                <a:ea typeface="Palanquin Dark"/>
                <a:cs typeface="Palanquin Dark"/>
                <a:sym typeface="Palanquin Dark"/>
              </a:defRPr>
            </a:lvl8pPr>
            <a:lvl9pPr lvl="8" algn="l"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92"/>
        <p:cNvGrpSpPr/>
        <p:nvPr/>
      </p:nvGrpSpPr>
      <p:grpSpPr>
        <a:xfrm>
          <a:off x="0" y="0"/>
          <a:ext cx="0" cy="0"/>
          <a:chOff x="0" y="0"/>
          <a:chExt cx="0" cy="0"/>
        </a:xfrm>
      </p:grpSpPr>
      <p:pic>
        <p:nvPicPr>
          <p:cNvPr id="93" name="Google Shape;93;p15"/>
          <p:cNvPicPr preferRelativeResize="0"/>
          <p:nvPr/>
        </p:nvPicPr>
        <p:blipFill>
          <a:blip r:embed="rId2">
            <a:alphaModFix/>
          </a:blip>
          <a:stretch>
            <a:fillRect/>
          </a:stretch>
        </p:blipFill>
        <p:spPr>
          <a:xfrm>
            <a:off x="0" y="0"/>
            <a:ext cx="9144000" cy="5143507"/>
          </a:xfrm>
          <a:prstGeom prst="rect">
            <a:avLst/>
          </a:prstGeom>
          <a:noFill/>
          <a:ln>
            <a:noFill/>
          </a:ln>
        </p:spPr>
      </p:pic>
      <p:pic>
        <p:nvPicPr>
          <p:cNvPr id="94" name="Google Shape;94;p15"/>
          <p:cNvPicPr preferRelativeResize="0"/>
          <p:nvPr/>
        </p:nvPicPr>
        <p:blipFill rotWithShape="1">
          <a:blip r:embed="rId3">
            <a:alphaModFix/>
          </a:blip>
          <a:srcRect l="8259" t="11017" r="7288" b="12418"/>
          <a:stretch/>
        </p:blipFill>
        <p:spPr>
          <a:xfrm>
            <a:off x="7580250" y="3709175"/>
            <a:ext cx="1442526" cy="1307799"/>
          </a:xfrm>
          <a:prstGeom prst="rect">
            <a:avLst/>
          </a:prstGeom>
          <a:noFill/>
          <a:ln>
            <a:noFill/>
          </a:ln>
        </p:spPr>
      </p:pic>
      <p:pic>
        <p:nvPicPr>
          <p:cNvPr id="95" name="Google Shape;95;p15"/>
          <p:cNvPicPr preferRelativeResize="0"/>
          <p:nvPr/>
        </p:nvPicPr>
        <p:blipFill rotWithShape="1">
          <a:blip r:embed="rId4">
            <a:alphaModFix/>
          </a:blip>
          <a:srcRect l="28010" t="23219" r="22379" b="27978"/>
          <a:stretch/>
        </p:blipFill>
        <p:spPr>
          <a:xfrm>
            <a:off x="421875" y="3882350"/>
            <a:ext cx="725499" cy="713625"/>
          </a:xfrm>
          <a:prstGeom prst="rect">
            <a:avLst/>
          </a:prstGeom>
          <a:noFill/>
          <a:ln>
            <a:noFill/>
          </a:ln>
        </p:spPr>
      </p:pic>
      <p:pic>
        <p:nvPicPr>
          <p:cNvPr id="96" name="Google Shape;96;p15"/>
          <p:cNvPicPr preferRelativeResize="0"/>
          <p:nvPr/>
        </p:nvPicPr>
        <p:blipFill rotWithShape="1">
          <a:blip r:embed="rId5">
            <a:alphaModFix/>
          </a:blip>
          <a:srcRect l="25521" t="15361" r="20154" b="22645"/>
          <a:stretch/>
        </p:blipFill>
        <p:spPr>
          <a:xfrm>
            <a:off x="606275" y="1708075"/>
            <a:ext cx="356700" cy="407049"/>
          </a:xfrm>
          <a:prstGeom prst="rect">
            <a:avLst/>
          </a:prstGeom>
          <a:noFill/>
          <a:ln>
            <a:noFill/>
          </a:ln>
        </p:spPr>
      </p:pic>
      <p:pic>
        <p:nvPicPr>
          <p:cNvPr id="97" name="Google Shape;97;p15"/>
          <p:cNvPicPr preferRelativeResize="0"/>
          <p:nvPr/>
        </p:nvPicPr>
        <p:blipFill rotWithShape="1">
          <a:blip r:embed="rId6">
            <a:alphaModFix/>
          </a:blip>
          <a:srcRect l="39564" t="39700" r="40237" b="40526"/>
          <a:stretch/>
        </p:blipFill>
        <p:spPr>
          <a:xfrm rot="1419886">
            <a:off x="8196754" y="870865"/>
            <a:ext cx="525543" cy="514444"/>
          </a:xfrm>
          <a:prstGeom prst="rect">
            <a:avLst/>
          </a:prstGeom>
          <a:noFill/>
          <a:ln>
            <a:noFill/>
          </a:ln>
        </p:spPr>
      </p:pic>
      <p:sp>
        <p:nvSpPr>
          <p:cNvPr id="98" name="Google Shape;98;p15"/>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3_1">
    <p:spTree>
      <p:nvGrpSpPr>
        <p:cNvPr id="1" name="Shape 99"/>
        <p:cNvGrpSpPr/>
        <p:nvPr/>
      </p:nvGrpSpPr>
      <p:grpSpPr>
        <a:xfrm>
          <a:off x="0" y="0"/>
          <a:ext cx="0" cy="0"/>
          <a:chOff x="0" y="0"/>
          <a:chExt cx="0" cy="0"/>
        </a:xfrm>
      </p:grpSpPr>
      <p:pic>
        <p:nvPicPr>
          <p:cNvPr id="100" name="Google Shape;100;p16"/>
          <p:cNvPicPr preferRelativeResize="0"/>
          <p:nvPr/>
        </p:nvPicPr>
        <p:blipFill>
          <a:blip r:embed="rId2">
            <a:alphaModFix/>
          </a:blip>
          <a:stretch>
            <a:fillRect/>
          </a:stretch>
        </p:blipFill>
        <p:spPr>
          <a:xfrm>
            <a:off x="0" y="2"/>
            <a:ext cx="9144048" cy="5143500"/>
          </a:xfrm>
          <a:prstGeom prst="rect">
            <a:avLst/>
          </a:prstGeom>
          <a:noFill/>
          <a:ln>
            <a:noFill/>
          </a:ln>
        </p:spPr>
      </p:pic>
      <p:pic>
        <p:nvPicPr>
          <p:cNvPr id="101" name="Google Shape;101;p16"/>
          <p:cNvPicPr preferRelativeResize="0"/>
          <p:nvPr/>
        </p:nvPicPr>
        <p:blipFill rotWithShape="1">
          <a:blip r:embed="rId3">
            <a:alphaModFix/>
          </a:blip>
          <a:srcRect l="39564" t="39700" r="40237" b="40526"/>
          <a:stretch/>
        </p:blipFill>
        <p:spPr>
          <a:xfrm rot="1419922">
            <a:off x="8623492" y="4091639"/>
            <a:ext cx="384161" cy="376051"/>
          </a:xfrm>
          <a:prstGeom prst="rect">
            <a:avLst/>
          </a:prstGeom>
          <a:noFill/>
          <a:ln>
            <a:noFill/>
          </a:ln>
        </p:spPr>
      </p:pic>
      <p:pic>
        <p:nvPicPr>
          <p:cNvPr id="102" name="Google Shape;102;p16"/>
          <p:cNvPicPr preferRelativeResize="0"/>
          <p:nvPr/>
        </p:nvPicPr>
        <p:blipFill rotWithShape="1">
          <a:blip r:embed="rId4">
            <a:alphaModFix/>
          </a:blip>
          <a:srcRect l="47848" t="19643" r="20623" b="20687"/>
          <a:stretch/>
        </p:blipFill>
        <p:spPr>
          <a:xfrm>
            <a:off x="0" y="4244775"/>
            <a:ext cx="463926" cy="877974"/>
          </a:xfrm>
          <a:prstGeom prst="rect">
            <a:avLst/>
          </a:prstGeom>
          <a:noFill/>
          <a:ln>
            <a:noFill/>
          </a:ln>
        </p:spPr>
      </p:pic>
      <p:sp>
        <p:nvSpPr>
          <p:cNvPr id="103" name="Google Shape;103;p16"/>
          <p:cNvSpPr txBox="1">
            <a:spLocks noGrp="1"/>
          </p:cNvSpPr>
          <p:nvPr>
            <p:ph type="title"/>
          </p:nvPr>
        </p:nvSpPr>
        <p:spPr>
          <a:xfrm>
            <a:off x="720000" y="44580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3_1_4">
    <p:spTree>
      <p:nvGrpSpPr>
        <p:cNvPr id="1" name="Shape 104"/>
        <p:cNvGrpSpPr/>
        <p:nvPr/>
      </p:nvGrpSpPr>
      <p:grpSpPr>
        <a:xfrm>
          <a:off x="0" y="0"/>
          <a:ext cx="0" cy="0"/>
          <a:chOff x="0" y="0"/>
          <a:chExt cx="0" cy="0"/>
        </a:xfrm>
      </p:grpSpPr>
      <p:pic>
        <p:nvPicPr>
          <p:cNvPr id="105" name="Google Shape;105;p17"/>
          <p:cNvPicPr preferRelativeResize="0"/>
          <p:nvPr/>
        </p:nvPicPr>
        <p:blipFill>
          <a:blip r:embed="rId2">
            <a:alphaModFix/>
          </a:blip>
          <a:stretch>
            <a:fillRect/>
          </a:stretch>
        </p:blipFill>
        <p:spPr>
          <a:xfrm>
            <a:off x="0" y="0"/>
            <a:ext cx="9144000" cy="5143507"/>
          </a:xfrm>
          <a:prstGeom prst="rect">
            <a:avLst/>
          </a:prstGeom>
          <a:noFill/>
          <a:ln>
            <a:noFill/>
          </a:ln>
        </p:spPr>
      </p:pic>
      <p:sp>
        <p:nvSpPr>
          <p:cNvPr id="106" name="Google Shape;106;p17"/>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pic>
        <p:nvPicPr>
          <p:cNvPr id="107" name="Google Shape;107;p17"/>
          <p:cNvPicPr preferRelativeResize="0"/>
          <p:nvPr/>
        </p:nvPicPr>
        <p:blipFill rotWithShape="1">
          <a:blip r:embed="rId3">
            <a:alphaModFix/>
          </a:blip>
          <a:srcRect l="28010" t="23219" r="22379" b="27978"/>
          <a:stretch/>
        </p:blipFill>
        <p:spPr>
          <a:xfrm>
            <a:off x="233325" y="377000"/>
            <a:ext cx="725499" cy="713625"/>
          </a:xfrm>
          <a:prstGeom prst="rect">
            <a:avLst/>
          </a:prstGeom>
          <a:noFill/>
          <a:ln>
            <a:noFill/>
          </a:ln>
        </p:spPr>
      </p:pic>
      <p:pic>
        <p:nvPicPr>
          <p:cNvPr id="108" name="Google Shape;108;p17"/>
          <p:cNvPicPr preferRelativeResize="0"/>
          <p:nvPr/>
        </p:nvPicPr>
        <p:blipFill rotWithShape="1">
          <a:blip r:embed="rId4">
            <a:alphaModFix/>
          </a:blip>
          <a:srcRect l="25521" t="15361" r="20154" b="22645"/>
          <a:stretch/>
        </p:blipFill>
        <p:spPr>
          <a:xfrm>
            <a:off x="8838300" y="1582375"/>
            <a:ext cx="625353" cy="713625"/>
          </a:xfrm>
          <a:prstGeom prst="rect">
            <a:avLst/>
          </a:prstGeom>
          <a:noFill/>
          <a:ln>
            <a:noFill/>
          </a:ln>
        </p:spPr>
      </p:pic>
      <p:sp>
        <p:nvSpPr>
          <p:cNvPr id="109" name="Google Shape;109;p17"/>
          <p:cNvSpPr txBox="1">
            <a:spLocks noGrp="1"/>
          </p:cNvSpPr>
          <p:nvPr>
            <p:ph type="subTitle" idx="1"/>
          </p:nvPr>
        </p:nvSpPr>
        <p:spPr>
          <a:xfrm>
            <a:off x="1919175" y="1741879"/>
            <a:ext cx="2270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10" name="Google Shape;110;p17"/>
          <p:cNvSpPr txBox="1">
            <a:spLocks noGrp="1"/>
          </p:cNvSpPr>
          <p:nvPr>
            <p:ph type="subTitle" idx="2"/>
          </p:nvPr>
        </p:nvSpPr>
        <p:spPr>
          <a:xfrm>
            <a:off x="1919175" y="2037154"/>
            <a:ext cx="22704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11" name="Google Shape;111;p17"/>
          <p:cNvSpPr txBox="1">
            <a:spLocks noGrp="1"/>
          </p:cNvSpPr>
          <p:nvPr>
            <p:ph type="subTitle" idx="3"/>
          </p:nvPr>
        </p:nvSpPr>
        <p:spPr>
          <a:xfrm>
            <a:off x="5810127" y="1741879"/>
            <a:ext cx="2270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12" name="Google Shape;112;p17"/>
          <p:cNvSpPr txBox="1">
            <a:spLocks noGrp="1"/>
          </p:cNvSpPr>
          <p:nvPr>
            <p:ph type="subTitle" idx="4"/>
          </p:nvPr>
        </p:nvSpPr>
        <p:spPr>
          <a:xfrm>
            <a:off x="5810127" y="2037154"/>
            <a:ext cx="22704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13" name="Google Shape;113;p17"/>
          <p:cNvSpPr txBox="1">
            <a:spLocks noGrp="1"/>
          </p:cNvSpPr>
          <p:nvPr>
            <p:ph type="subTitle" idx="5"/>
          </p:nvPr>
        </p:nvSpPr>
        <p:spPr>
          <a:xfrm>
            <a:off x="1919175" y="3279945"/>
            <a:ext cx="2270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14" name="Google Shape;114;p17"/>
          <p:cNvSpPr txBox="1">
            <a:spLocks noGrp="1"/>
          </p:cNvSpPr>
          <p:nvPr>
            <p:ph type="subTitle" idx="6"/>
          </p:nvPr>
        </p:nvSpPr>
        <p:spPr>
          <a:xfrm>
            <a:off x="1919175" y="3575220"/>
            <a:ext cx="22704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15" name="Google Shape;115;p17"/>
          <p:cNvSpPr txBox="1">
            <a:spLocks noGrp="1"/>
          </p:cNvSpPr>
          <p:nvPr>
            <p:ph type="subTitle" idx="7"/>
          </p:nvPr>
        </p:nvSpPr>
        <p:spPr>
          <a:xfrm>
            <a:off x="5810127" y="3279945"/>
            <a:ext cx="2270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16" name="Google Shape;116;p17"/>
          <p:cNvSpPr txBox="1">
            <a:spLocks noGrp="1"/>
          </p:cNvSpPr>
          <p:nvPr>
            <p:ph type="subTitle" idx="8"/>
          </p:nvPr>
        </p:nvSpPr>
        <p:spPr>
          <a:xfrm>
            <a:off x="5810127" y="3575220"/>
            <a:ext cx="22704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17" name="Google Shape;117;p17"/>
          <p:cNvSpPr txBox="1">
            <a:spLocks noGrp="1"/>
          </p:cNvSpPr>
          <p:nvPr>
            <p:ph type="title" idx="9" hasCustomPrompt="1"/>
          </p:nvPr>
        </p:nvSpPr>
        <p:spPr>
          <a:xfrm>
            <a:off x="1210425" y="1912075"/>
            <a:ext cx="655200" cy="612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3000"/>
              <a:buNone/>
              <a:defRPr>
                <a:solidFill>
                  <a:schemeClr val="dk1"/>
                </a:solidFill>
              </a:defRPr>
            </a:lvl1pPr>
            <a:lvl2pPr lvl="1"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2pPr>
            <a:lvl3pPr lvl="2"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3pPr>
            <a:lvl4pPr lvl="3"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4pPr>
            <a:lvl5pPr lvl="4"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5pPr>
            <a:lvl6pPr lvl="5"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6pPr>
            <a:lvl7pPr lvl="6"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7pPr>
            <a:lvl8pPr lvl="7"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8pPr>
            <a:lvl9pPr lvl="8"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9pPr>
          </a:lstStyle>
          <a:p>
            <a:r>
              <a:t>xx%</a:t>
            </a:r>
          </a:p>
        </p:txBody>
      </p:sp>
      <p:sp>
        <p:nvSpPr>
          <p:cNvPr id="118" name="Google Shape;118;p17"/>
          <p:cNvSpPr txBox="1">
            <a:spLocks noGrp="1"/>
          </p:cNvSpPr>
          <p:nvPr>
            <p:ph type="title" idx="13" hasCustomPrompt="1"/>
          </p:nvPr>
        </p:nvSpPr>
        <p:spPr>
          <a:xfrm>
            <a:off x="1210425" y="3466150"/>
            <a:ext cx="655200" cy="612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3000"/>
              <a:buNone/>
              <a:defRPr>
                <a:solidFill>
                  <a:schemeClr val="dk1"/>
                </a:solidFill>
              </a:defRPr>
            </a:lvl1pPr>
            <a:lvl2pPr lvl="1"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2pPr>
            <a:lvl3pPr lvl="2"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3pPr>
            <a:lvl4pPr lvl="3"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4pPr>
            <a:lvl5pPr lvl="4"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5pPr>
            <a:lvl6pPr lvl="5"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6pPr>
            <a:lvl7pPr lvl="6"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7pPr>
            <a:lvl8pPr lvl="7"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8pPr>
            <a:lvl9pPr lvl="8"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9pPr>
          </a:lstStyle>
          <a:p>
            <a:r>
              <a:t>xx%</a:t>
            </a:r>
          </a:p>
        </p:txBody>
      </p:sp>
      <p:sp>
        <p:nvSpPr>
          <p:cNvPr id="119" name="Google Shape;119;p17"/>
          <p:cNvSpPr txBox="1">
            <a:spLocks noGrp="1"/>
          </p:cNvSpPr>
          <p:nvPr>
            <p:ph type="title" idx="14" hasCustomPrompt="1"/>
          </p:nvPr>
        </p:nvSpPr>
        <p:spPr>
          <a:xfrm>
            <a:off x="5101375" y="1912075"/>
            <a:ext cx="655200" cy="612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3000"/>
              <a:buNone/>
              <a:defRPr>
                <a:solidFill>
                  <a:schemeClr val="dk1"/>
                </a:solidFill>
              </a:defRPr>
            </a:lvl1pPr>
            <a:lvl2pPr lvl="1"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2pPr>
            <a:lvl3pPr lvl="2"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3pPr>
            <a:lvl4pPr lvl="3"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4pPr>
            <a:lvl5pPr lvl="4"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5pPr>
            <a:lvl6pPr lvl="5"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6pPr>
            <a:lvl7pPr lvl="6"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7pPr>
            <a:lvl8pPr lvl="7"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8pPr>
            <a:lvl9pPr lvl="8"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9pPr>
          </a:lstStyle>
          <a:p>
            <a:r>
              <a:t>xx%</a:t>
            </a:r>
          </a:p>
        </p:txBody>
      </p:sp>
      <p:sp>
        <p:nvSpPr>
          <p:cNvPr id="120" name="Google Shape;120;p17"/>
          <p:cNvSpPr txBox="1">
            <a:spLocks noGrp="1"/>
          </p:cNvSpPr>
          <p:nvPr>
            <p:ph type="title" idx="15" hasCustomPrompt="1"/>
          </p:nvPr>
        </p:nvSpPr>
        <p:spPr>
          <a:xfrm>
            <a:off x="5101375" y="3466150"/>
            <a:ext cx="655200" cy="612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3000"/>
              <a:buNone/>
              <a:defRPr>
                <a:solidFill>
                  <a:schemeClr val="dk1"/>
                </a:solidFill>
              </a:defRPr>
            </a:lvl1pPr>
            <a:lvl2pPr lvl="1"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2pPr>
            <a:lvl3pPr lvl="2"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3pPr>
            <a:lvl4pPr lvl="3"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4pPr>
            <a:lvl5pPr lvl="4"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5pPr>
            <a:lvl6pPr lvl="5"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6pPr>
            <a:lvl7pPr lvl="6"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7pPr>
            <a:lvl8pPr lvl="7"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8pPr>
            <a:lvl9pPr lvl="8" rtl="0">
              <a:lnSpc>
                <a:spcPct val="100000"/>
              </a:lnSpc>
              <a:spcBef>
                <a:spcPts val="0"/>
              </a:spcBef>
              <a:spcAft>
                <a:spcPts val="0"/>
              </a:spcAft>
              <a:buClr>
                <a:schemeClr val="dk1"/>
              </a:buClr>
              <a:buSzPts val="3000"/>
              <a:buFont typeface="Oswald SemiBold"/>
              <a:buNone/>
              <a:defRPr>
                <a:solidFill>
                  <a:schemeClr val="dk1"/>
                </a:solidFill>
                <a:latin typeface="Oswald SemiBold"/>
                <a:ea typeface="Oswald SemiBold"/>
                <a:cs typeface="Oswald SemiBold"/>
                <a:sym typeface="Oswald SemiBold"/>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3_1_3">
    <p:spTree>
      <p:nvGrpSpPr>
        <p:cNvPr id="1" name="Shape 121"/>
        <p:cNvGrpSpPr/>
        <p:nvPr/>
      </p:nvGrpSpPr>
      <p:grpSpPr>
        <a:xfrm>
          <a:off x="0" y="0"/>
          <a:ext cx="0" cy="0"/>
          <a:chOff x="0" y="0"/>
          <a:chExt cx="0" cy="0"/>
        </a:xfrm>
      </p:grpSpPr>
      <p:pic>
        <p:nvPicPr>
          <p:cNvPr id="122" name="Google Shape;122;p18"/>
          <p:cNvPicPr preferRelativeResize="0"/>
          <p:nvPr/>
        </p:nvPicPr>
        <p:blipFill>
          <a:blip r:embed="rId2">
            <a:alphaModFix/>
          </a:blip>
          <a:stretch>
            <a:fillRect/>
          </a:stretch>
        </p:blipFill>
        <p:spPr>
          <a:xfrm>
            <a:off x="0" y="2"/>
            <a:ext cx="9144048" cy="5143500"/>
          </a:xfrm>
          <a:prstGeom prst="rect">
            <a:avLst/>
          </a:prstGeom>
          <a:noFill/>
          <a:ln>
            <a:noFill/>
          </a:ln>
        </p:spPr>
      </p:pic>
      <p:sp>
        <p:nvSpPr>
          <p:cNvPr id="123" name="Google Shape;123;p18"/>
          <p:cNvSpPr txBox="1">
            <a:spLocks noGrp="1"/>
          </p:cNvSpPr>
          <p:nvPr>
            <p:ph type="title"/>
          </p:nvPr>
        </p:nvSpPr>
        <p:spPr>
          <a:xfrm>
            <a:off x="720000" y="44580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24"/>
        <p:cNvGrpSpPr/>
        <p:nvPr/>
      </p:nvGrpSpPr>
      <p:grpSpPr>
        <a:xfrm>
          <a:off x="0" y="0"/>
          <a:ext cx="0" cy="0"/>
          <a:chOff x="0" y="0"/>
          <a:chExt cx="0" cy="0"/>
        </a:xfrm>
      </p:grpSpPr>
      <p:pic>
        <p:nvPicPr>
          <p:cNvPr id="125" name="Google Shape;125;p19"/>
          <p:cNvPicPr preferRelativeResize="0"/>
          <p:nvPr/>
        </p:nvPicPr>
        <p:blipFill>
          <a:blip r:embed="rId2">
            <a:alphaModFix/>
          </a:blip>
          <a:stretch>
            <a:fillRect/>
          </a:stretch>
        </p:blipFill>
        <p:spPr>
          <a:xfrm>
            <a:off x="0" y="0"/>
            <a:ext cx="9144000" cy="5143507"/>
          </a:xfrm>
          <a:prstGeom prst="rect">
            <a:avLst/>
          </a:prstGeom>
          <a:noFill/>
          <a:ln>
            <a:noFill/>
          </a:ln>
        </p:spPr>
      </p:pic>
      <p:sp>
        <p:nvSpPr>
          <p:cNvPr id="126" name="Google Shape;126;p19"/>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127" name="Google Shape;127;p19"/>
          <p:cNvSpPr txBox="1">
            <a:spLocks noGrp="1"/>
          </p:cNvSpPr>
          <p:nvPr>
            <p:ph type="subTitle" idx="1"/>
          </p:nvPr>
        </p:nvSpPr>
        <p:spPr>
          <a:xfrm>
            <a:off x="872400" y="1990248"/>
            <a:ext cx="2140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28" name="Google Shape;128;p19"/>
          <p:cNvSpPr txBox="1">
            <a:spLocks noGrp="1"/>
          </p:cNvSpPr>
          <p:nvPr>
            <p:ph type="subTitle" idx="2"/>
          </p:nvPr>
        </p:nvSpPr>
        <p:spPr>
          <a:xfrm>
            <a:off x="872400" y="2285523"/>
            <a:ext cx="21402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29" name="Google Shape;129;p19"/>
          <p:cNvSpPr txBox="1">
            <a:spLocks noGrp="1"/>
          </p:cNvSpPr>
          <p:nvPr>
            <p:ph type="subTitle" idx="3"/>
          </p:nvPr>
        </p:nvSpPr>
        <p:spPr>
          <a:xfrm>
            <a:off x="3501900" y="1990248"/>
            <a:ext cx="2140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30" name="Google Shape;130;p19"/>
          <p:cNvSpPr txBox="1">
            <a:spLocks noGrp="1"/>
          </p:cNvSpPr>
          <p:nvPr>
            <p:ph type="subTitle" idx="4"/>
          </p:nvPr>
        </p:nvSpPr>
        <p:spPr>
          <a:xfrm>
            <a:off x="3501900" y="2285523"/>
            <a:ext cx="21402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31" name="Google Shape;131;p19"/>
          <p:cNvSpPr txBox="1">
            <a:spLocks noGrp="1"/>
          </p:cNvSpPr>
          <p:nvPr>
            <p:ph type="subTitle" idx="5"/>
          </p:nvPr>
        </p:nvSpPr>
        <p:spPr>
          <a:xfrm>
            <a:off x="6131400" y="1990248"/>
            <a:ext cx="2140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32" name="Google Shape;132;p19"/>
          <p:cNvSpPr txBox="1">
            <a:spLocks noGrp="1"/>
          </p:cNvSpPr>
          <p:nvPr>
            <p:ph type="subTitle" idx="6"/>
          </p:nvPr>
        </p:nvSpPr>
        <p:spPr>
          <a:xfrm>
            <a:off x="6131400" y="2285523"/>
            <a:ext cx="21402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33" name="Google Shape;133;p19"/>
          <p:cNvSpPr txBox="1">
            <a:spLocks noGrp="1"/>
          </p:cNvSpPr>
          <p:nvPr>
            <p:ph type="subTitle" idx="7"/>
          </p:nvPr>
        </p:nvSpPr>
        <p:spPr>
          <a:xfrm>
            <a:off x="872400" y="3630450"/>
            <a:ext cx="2140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34" name="Google Shape;134;p19"/>
          <p:cNvSpPr txBox="1">
            <a:spLocks noGrp="1"/>
          </p:cNvSpPr>
          <p:nvPr>
            <p:ph type="subTitle" idx="8"/>
          </p:nvPr>
        </p:nvSpPr>
        <p:spPr>
          <a:xfrm>
            <a:off x="872400" y="3925725"/>
            <a:ext cx="21402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35" name="Google Shape;135;p19"/>
          <p:cNvSpPr txBox="1">
            <a:spLocks noGrp="1"/>
          </p:cNvSpPr>
          <p:nvPr>
            <p:ph type="subTitle" idx="9"/>
          </p:nvPr>
        </p:nvSpPr>
        <p:spPr>
          <a:xfrm>
            <a:off x="3501900" y="3630450"/>
            <a:ext cx="2140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36" name="Google Shape;136;p19"/>
          <p:cNvSpPr txBox="1">
            <a:spLocks noGrp="1"/>
          </p:cNvSpPr>
          <p:nvPr>
            <p:ph type="subTitle" idx="13"/>
          </p:nvPr>
        </p:nvSpPr>
        <p:spPr>
          <a:xfrm>
            <a:off x="3501900" y="3925725"/>
            <a:ext cx="21402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37" name="Google Shape;137;p19"/>
          <p:cNvSpPr txBox="1">
            <a:spLocks noGrp="1"/>
          </p:cNvSpPr>
          <p:nvPr>
            <p:ph type="subTitle" idx="14"/>
          </p:nvPr>
        </p:nvSpPr>
        <p:spPr>
          <a:xfrm>
            <a:off x="6131400" y="3630450"/>
            <a:ext cx="2140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38" name="Google Shape;138;p19"/>
          <p:cNvSpPr txBox="1">
            <a:spLocks noGrp="1"/>
          </p:cNvSpPr>
          <p:nvPr>
            <p:ph type="subTitle" idx="15"/>
          </p:nvPr>
        </p:nvSpPr>
        <p:spPr>
          <a:xfrm>
            <a:off x="6131400" y="3925725"/>
            <a:ext cx="21402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139"/>
        <p:cNvGrpSpPr/>
        <p:nvPr/>
      </p:nvGrpSpPr>
      <p:grpSpPr>
        <a:xfrm>
          <a:off x="0" y="0"/>
          <a:ext cx="0" cy="0"/>
          <a:chOff x="0" y="0"/>
          <a:chExt cx="0" cy="0"/>
        </a:xfrm>
      </p:grpSpPr>
      <p:pic>
        <p:nvPicPr>
          <p:cNvPr id="140" name="Google Shape;140;p20"/>
          <p:cNvPicPr preferRelativeResize="0"/>
          <p:nvPr/>
        </p:nvPicPr>
        <p:blipFill>
          <a:blip r:embed="rId2">
            <a:alphaModFix/>
          </a:blip>
          <a:stretch>
            <a:fillRect/>
          </a:stretch>
        </p:blipFill>
        <p:spPr>
          <a:xfrm>
            <a:off x="0" y="0"/>
            <a:ext cx="9144000" cy="5143507"/>
          </a:xfrm>
          <a:prstGeom prst="rect">
            <a:avLst/>
          </a:prstGeom>
          <a:noFill/>
          <a:ln>
            <a:noFill/>
          </a:ln>
        </p:spPr>
      </p:pic>
      <p:sp>
        <p:nvSpPr>
          <p:cNvPr id="141" name="Google Shape;141;p20"/>
          <p:cNvSpPr txBox="1">
            <a:spLocks noGrp="1"/>
          </p:cNvSpPr>
          <p:nvPr>
            <p:ph type="title"/>
          </p:nvPr>
        </p:nvSpPr>
        <p:spPr>
          <a:xfrm>
            <a:off x="4572000" y="587473"/>
            <a:ext cx="3558900" cy="1221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20"/>
          <p:cNvSpPr txBox="1"/>
          <p:nvPr/>
        </p:nvSpPr>
        <p:spPr>
          <a:xfrm>
            <a:off x="4572000" y="3530950"/>
            <a:ext cx="3961800" cy="99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a:solidFill>
                  <a:srgbClr val="FFFFFF"/>
                </a:solidFill>
                <a:latin typeface="Nunito"/>
                <a:ea typeface="Nunito"/>
                <a:cs typeface="Nunito"/>
                <a:sym typeface="Nunito"/>
              </a:rPr>
              <a:t>CREDITS: This presentation template was created by </a:t>
            </a:r>
            <a:r>
              <a:rPr lang="en" b="1">
                <a:solidFill>
                  <a:srgbClr val="FFFFFF"/>
                </a:solidFill>
                <a:uFill>
                  <a:noFill/>
                </a:uFill>
                <a:latin typeface="Nunito"/>
                <a:ea typeface="Nunito"/>
                <a:cs typeface="Nunito"/>
                <a:sym typeface="Nuni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a:solidFill>
                  <a:srgbClr val="FFFFFF"/>
                </a:solidFill>
                <a:latin typeface="Nunito"/>
                <a:ea typeface="Nunito"/>
                <a:cs typeface="Nunito"/>
                <a:sym typeface="Nunito"/>
              </a:rPr>
              <a:t>, including icons by </a:t>
            </a:r>
            <a:r>
              <a:rPr lang="en" b="1">
                <a:solidFill>
                  <a:srgbClr val="FFFFFF"/>
                </a:solidFill>
                <a:uFill>
                  <a:noFill/>
                </a:uFill>
                <a:latin typeface="Nunito"/>
                <a:ea typeface="Nunito"/>
                <a:cs typeface="Nunito"/>
                <a:sym typeface="Nuni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a:solidFill>
                  <a:srgbClr val="FFFFFF"/>
                </a:solidFill>
                <a:latin typeface="Nunito"/>
                <a:ea typeface="Nunito"/>
                <a:cs typeface="Nunito"/>
                <a:sym typeface="Nunito"/>
              </a:rPr>
              <a:t>, and infographics &amp; images by </a:t>
            </a:r>
            <a:r>
              <a:rPr lang="en" b="1">
                <a:solidFill>
                  <a:srgbClr val="FFFFFF"/>
                </a:solidFill>
                <a:uFill>
                  <a:noFill/>
                </a:uFill>
                <a:latin typeface="Nunito"/>
                <a:ea typeface="Nunito"/>
                <a:cs typeface="Nunito"/>
                <a:sym typeface="Nunit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b="1">
              <a:solidFill>
                <a:srgbClr val="FFFFFF"/>
              </a:solidFill>
              <a:latin typeface="Nunito"/>
              <a:ea typeface="Nunito"/>
              <a:cs typeface="Nunito"/>
              <a:sym typeface="Nunito"/>
            </a:endParaRPr>
          </a:p>
        </p:txBody>
      </p:sp>
      <p:sp>
        <p:nvSpPr>
          <p:cNvPr id="143" name="Google Shape;143;p20"/>
          <p:cNvSpPr txBox="1">
            <a:spLocks noGrp="1"/>
          </p:cNvSpPr>
          <p:nvPr>
            <p:ph type="subTitle" idx="1"/>
          </p:nvPr>
        </p:nvSpPr>
        <p:spPr>
          <a:xfrm flipH="1">
            <a:off x="4572025" y="1549448"/>
            <a:ext cx="3558900" cy="11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pic>
        <p:nvPicPr>
          <p:cNvPr id="25" name="Google Shape;25;p3"/>
          <p:cNvPicPr preferRelativeResize="0"/>
          <p:nvPr/>
        </p:nvPicPr>
        <p:blipFill>
          <a:blip r:embed="rId2">
            <a:alphaModFix/>
          </a:blip>
          <a:stretch>
            <a:fillRect/>
          </a:stretch>
        </p:blipFill>
        <p:spPr>
          <a:xfrm>
            <a:off x="0" y="0"/>
            <a:ext cx="9144000" cy="5143507"/>
          </a:xfrm>
          <a:prstGeom prst="rect">
            <a:avLst/>
          </a:prstGeom>
          <a:noFill/>
          <a:ln>
            <a:noFill/>
          </a:ln>
        </p:spPr>
      </p:pic>
      <p:sp>
        <p:nvSpPr>
          <p:cNvPr id="26" name="Google Shape;26;p3"/>
          <p:cNvSpPr txBox="1">
            <a:spLocks noGrp="1"/>
          </p:cNvSpPr>
          <p:nvPr>
            <p:ph type="title"/>
          </p:nvPr>
        </p:nvSpPr>
        <p:spPr>
          <a:xfrm>
            <a:off x="4211025" y="1639957"/>
            <a:ext cx="3205200" cy="1491900"/>
          </a:xfrm>
          <a:prstGeom prst="rect">
            <a:avLst/>
          </a:prstGeom>
        </p:spPr>
        <p:txBody>
          <a:bodyPr spcFirstLastPara="1" wrap="square" lIns="91425" tIns="91425" rIns="91425" bIns="91425" anchor="ctr" anchorCtr="0">
            <a:noAutofit/>
          </a:bodyPr>
          <a:lstStyle>
            <a:lvl1pPr lvl="0" algn="l" rtl="0">
              <a:lnSpc>
                <a:spcPct val="90000"/>
              </a:lnSpc>
              <a:spcBef>
                <a:spcPts val="0"/>
              </a:spcBef>
              <a:spcAft>
                <a:spcPts val="0"/>
              </a:spcAft>
              <a:buClr>
                <a:srgbClr val="FF87D7"/>
              </a:buClr>
              <a:buSzPts val="5400"/>
              <a:buFont typeface="Oswald SemiBold"/>
              <a:buNone/>
              <a:defRPr sz="5400">
                <a:solidFill>
                  <a:srgbClr val="FF87D7"/>
                </a:solidFill>
                <a:latin typeface="Oswald SemiBold"/>
                <a:ea typeface="Oswald SemiBold"/>
                <a:cs typeface="Oswald SemiBold"/>
                <a:sym typeface="Oswald SemiBold"/>
              </a:defRPr>
            </a:lvl1pPr>
            <a:lvl2pPr lvl="1" algn="l" rtl="0">
              <a:spcBef>
                <a:spcPts val="0"/>
              </a:spcBef>
              <a:spcAft>
                <a:spcPts val="0"/>
              </a:spcAft>
              <a:buClr>
                <a:srgbClr val="FF87D7"/>
              </a:buClr>
              <a:buSzPts val="6000"/>
              <a:buFont typeface="Oswald SemiBold"/>
              <a:buNone/>
              <a:defRPr sz="6000">
                <a:solidFill>
                  <a:srgbClr val="FF87D7"/>
                </a:solidFill>
                <a:latin typeface="Oswald SemiBold"/>
                <a:ea typeface="Oswald SemiBold"/>
                <a:cs typeface="Oswald SemiBold"/>
                <a:sym typeface="Oswald SemiBold"/>
              </a:defRPr>
            </a:lvl2pPr>
            <a:lvl3pPr lvl="2" algn="l" rtl="0">
              <a:spcBef>
                <a:spcPts val="0"/>
              </a:spcBef>
              <a:spcAft>
                <a:spcPts val="0"/>
              </a:spcAft>
              <a:buClr>
                <a:srgbClr val="FF87D7"/>
              </a:buClr>
              <a:buSzPts val="6000"/>
              <a:buFont typeface="Oswald SemiBold"/>
              <a:buNone/>
              <a:defRPr sz="6000">
                <a:solidFill>
                  <a:srgbClr val="FF87D7"/>
                </a:solidFill>
                <a:latin typeface="Oswald SemiBold"/>
                <a:ea typeface="Oswald SemiBold"/>
                <a:cs typeface="Oswald SemiBold"/>
                <a:sym typeface="Oswald SemiBold"/>
              </a:defRPr>
            </a:lvl3pPr>
            <a:lvl4pPr lvl="3" algn="l" rtl="0">
              <a:spcBef>
                <a:spcPts val="0"/>
              </a:spcBef>
              <a:spcAft>
                <a:spcPts val="0"/>
              </a:spcAft>
              <a:buClr>
                <a:srgbClr val="FF87D7"/>
              </a:buClr>
              <a:buSzPts val="6000"/>
              <a:buFont typeface="Oswald SemiBold"/>
              <a:buNone/>
              <a:defRPr sz="6000">
                <a:solidFill>
                  <a:srgbClr val="FF87D7"/>
                </a:solidFill>
                <a:latin typeface="Oswald SemiBold"/>
                <a:ea typeface="Oswald SemiBold"/>
                <a:cs typeface="Oswald SemiBold"/>
                <a:sym typeface="Oswald SemiBold"/>
              </a:defRPr>
            </a:lvl4pPr>
            <a:lvl5pPr lvl="4" algn="l" rtl="0">
              <a:spcBef>
                <a:spcPts val="0"/>
              </a:spcBef>
              <a:spcAft>
                <a:spcPts val="0"/>
              </a:spcAft>
              <a:buClr>
                <a:srgbClr val="FF87D7"/>
              </a:buClr>
              <a:buSzPts val="6000"/>
              <a:buFont typeface="Oswald SemiBold"/>
              <a:buNone/>
              <a:defRPr sz="6000">
                <a:solidFill>
                  <a:srgbClr val="FF87D7"/>
                </a:solidFill>
                <a:latin typeface="Oswald SemiBold"/>
                <a:ea typeface="Oswald SemiBold"/>
                <a:cs typeface="Oswald SemiBold"/>
                <a:sym typeface="Oswald SemiBold"/>
              </a:defRPr>
            </a:lvl5pPr>
            <a:lvl6pPr lvl="5" algn="l" rtl="0">
              <a:spcBef>
                <a:spcPts val="0"/>
              </a:spcBef>
              <a:spcAft>
                <a:spcPts val="0"/>
              </a:spcAft>
              <a:buClr>
                <a:srgbClr val="FF87D7"/>
              </a:buClr>
              <a:buSzPts val="6000"/>
              <a:buFont typeface="Oswald SemiBold"/>
              <a:buNone/>
              <a:defRPr sz="6000">
                <a:solidFill>
                  <a:srgbClr val="FF87D7"/>
                </a:solidFill>
                <a:latin typeface="Oswald SemiBold"/>
                <a:ea typeface="Oswald SemiBold"/>
                <a:cs typeface="Oswald SemiBold"/>
                <a:sym typeface="Oswald SemiBold"/>
              </a:defRPr>
            </a:lvl6pPr>
            <a:lvl7pPr lvl="6" algn="l" rtl="0">
              <a:spcBef>
                <a:spcPts val="0"/>
              </a:spcBef>
              <a:spcAft>
                <a:spcPts val="0"/>
              </a:spcAft>
              <a:buClr>
                <a:srgbClr val="FF87D7"/>
              </a:buClr>
              <a:buSzPts val="6000"/>
              <a:buFont typeface="Oswald SemiBold"/>
              <a:buNone/>
              <a:defRPr sz="6000">
                <a:solidFill>
                  <a:srgbClr val="FF87D7"/>
                </a:solidFill>
                <a:latin typeface="Oswald SemiBold"/>
                <a:ea typeface="Oswald SemiBold"/>
                <a:cs typeface="Oswald SemiBold"/>
                <a:sym typeface="Oswald SemiBold"/>
              </a:defRPr>
            </a:lvl7pPr>
            <a:lvl8pPr lvl="7" algn="l" rtl="0">
              <a:spcBef>
                <a:spcPts val="0"/>
              </a:spcBef>
              <a:spcAft>
                <a:spcPts val="0"/>
              </a:spcAft>
              <a:buClr>
                <a:srgbClr val="FF87D7"/>
              </a:buClr>
              <a:buSzPts val="6000"/>
              <a:buFont typeface="Oswald SemiBold"/>
              <a:buNone/>
              <a:defRPr sz="6000">
                <a:solidFill>
                  <a:srgbClr val="FF87D7"/>
                </a:solidFill>
                <a:latin typeface="Oswald SemiBold"/>
                <a:ea typeface="Oswald SemiBold"/>
                <a:cs typeface="Oswald SemiBold"/>
                <a:sym typeface="Oswald SemiBold"/>
              </a:defRPr>
            </a:lvl8pPr>
            <a:lvl9pPr lvl="8" algn="l" rtl="0">
              <a:spcBef>
                <a:spcPts val="0"/>
              </a:spcBef>
              <a:spcAft>
                <a:spcPts val="0"/>
              </a:spcAft>
              <a:buClr>
                <a:srgbClr val="FF87D7"/>
              </a:buClr>
              <a:buSzPts val="6000"/>
              <a:buFont typeface="Oswald SemiBold"/>
              <a:buNone/>
              <a:defRPr sz="6000">
                <a:solidFill>
                  <a:srgbClr val="FF87D7"/>
                </a:solidFill>
                <a:latin typeface="Oswald SemiBold"/>
                <a:ea typeface="Oswald SemiBold"/>
                <a:cs typeface="Oswald SemiBold"/>
                <a:sym typeface="Oswald SemiBold"/>
              </a:defRPr>
            </a:lvl9pPr>
          </a:lstStyle>
          <a:p>
            <a:endParaRPr/>
          </a:p>
        </p:txBody>
      </p:sp>
      <p:sp>
        <p:nvSpPr>
          <p:cNvPr id="27" name="Google Shape;27;p3"/>
          <p:cNvSpPr txBox="1">
            <a:spLocks noGrp="1"/>
          </p:cNvSpPr>
          <p:nvPr>
            <p:ph type="subTitle" idx="1"/>
          </p:nvPr>
        </p:nvSpPr>
        <p:spPr>
          <a:xfrm>
            <a:off x="4211025" y="3052212"/>
            <a:ext cx="3205200" cy="70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Font typeface="Nunito SemiBold"/>
              <a:buNone/>
              <a:defRPr sz="1600">
                <a:solidFill>
                  <a:schemeClr val="lt1"/>
                </a:solidFill>
              </a:defRPr>
            </a:lvl1pPr>
            <a:lvl2pPr lvl="1"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2pPr>
            <a:lvl3pPr lvl="2"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3pPr>
            <a:lvl4pPr lvl="3"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4pPr>
            <a:lvl5pPr lvl="4"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5pPr>
            <a:lvl6pPr lvl="5"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6pPr>
            <a:lvl7pPr lvl="6"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7pPr>
            <a:lvl8pPr lvl="7"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8pPr>
            <a:lvl9pPr lvl="8"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9pPr>
          </a:lstStyle>
          <a:p>
            <a:endParaRPr/>
          </a:p>
        </p:txBody>
      </p:sp>
      <p:sp>
        <p:nvSpPr>
          <p:cNvPr id="28" name="Google Shape;28;p3"/>
          <p:cNvSpPr txBox="1">
            <a:spLocks noGrp="1"/>
          </p:cNvSpPr>
          <p:nvPr>
            <p:ph type="title" idx="2" hasCustomPrompt="1"/>
          </p:nvPr>
        </p:nvSpPr>
        <p:spPr>
          <a:xfrm>
            <a:off x="1311225" y="1407650"/>
            <a:ext cx="2772300" cy="265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18000"/>
              <a:buFont typeface="Oswald SemiBold"/>
              <a:buNone/>
              <a:defRPr sz="18000">
                <a:solidFill>
                  <a:srgbClr val="FFFFFF"/>
                </a:solidFill>
                <a:latin typeface="Oswald SemiBold"/>
                <a:ea typeface="Oswald SemiBold"/>
                <a:cs typeface="Oswald SemiBold"/>
                <a:sym typeface="Oswald SemiBold"/>
              </a:defRPr>
            </a:lvl1pPr>
            <a:lvl2pPr lvl="1" algn="ctr" rtl="0">
              <a:spcBef>
                <a:spcPts val="0"/>
              </a:spcBef>
              <a:spcAft>
                <a:spcPts val="0"/>
              </a:spcAft>
              <a:buClr>
                <a:srgbClr val="FFFFFF"/>
              </a:buClr>
              <a:buSzPts val="18000"/>
              <a:buFont typeface="Oswald SemiBold"/>
              <a:buNone/>
              <a:defRPr sz="18000">
                <a:solidFill>
                  <a:srgbClr val="FFFFFF"/>
                </a:solidFill>
                <a:latin typeface="Oswald SemiBold"/>
                <a:ea typeface="Oswald SemiBold"/>
                <a:cs typeface="Oswald SemiBold"/>
                <a:sym typeface="Oswald SemiBold"/>
              </a:defRPr>
            </a:lvl2pPr>
            <a:lvl3pPr lvl="2" algn="ctr" rtl="0">
              <a:spcBef>
                <a:spcPts val="0"/>
              </a:spcBef>
              <a:spcAft>
                <a:spcPts val="0"/>
              </a:spcAft>
              <a:buClr>
                <a:srgbClr val="FFFFFF"/>
              </a:buClr>
              <a:buSzPts val="18000"/>
              <a:buFont typeface="Oswald SemiBold"/>
              <a:buNone/>
              <a:defRPr sz="18000">
                <a:solidFill>
                  <a:srgbClr val="FFFFFF"/>
                </a:solidFill>
                <a:latin typeface="Oswald SemiBold"/>
                <a:ea typeface="Oswald SemiBold"/>
                <a:cs typeface="Oswald SemiBold"/>
                <a:sym typeface="Oswald SemiBold"/>
              </a:defRPr>
            </a:lvl3pPr>
            <a:lvl4pPr lvl="3" algn="ctr" rtl="0">
              <a:spcBef>
                <a:spcPts val="0"/>
              </a:spcBef>
              <a:spcAft>
                <a:spcPts val="0"/>
              </a:spcAft>
              <a:buClr>
                <a:srgbClr val="FFFFFF"/>
              </a:buClr>
              <a:buSzPts val="18000"/>
              <a:buFont typeface="Oswald SemiBold"/>
              <a:buNone/>
              <a:defRPr sz="18000">
                <a:solidFill>
                  <a:srgbClr val="FFFFFF"/>
                </a:solidFill>
                <a:latin typeface="Oswald SemiBold"/>
                <a:ea typeface="Oswald SemiBold"/>
                <a:cs typeface="Oswald SemiBold"/>
                <a:sym typeface="Oswald SemiBold"/>
              </a:defRPr>
            </a:lvl4pPr>
            <a:lvl5pPr lvl="4" algn="ctr" rtl="0">
              <a:spcBef>
                <a:spcPts val="0"/>
              </a:spcBef>
              <a:spcAft>
                <a:spcPts val="0"/>
              </a:spcAft>
              <a:buClr>
                <a:srgbClr val="FFFFFF"/>
              </a:buClr>
              <a:buSzPts val="18000"/>
              <a:buFont typeface="Oswald SemiBold"/>
              <a:buNone/>
              <a:defRPr sz="18000">
                <a:solidFill>
                  <a:srgbClr val="FFFFFF"/>
                </a:solidFill>
                <a:latin typeface="Oswald SemiBold"/>
                <a:ea typeface="Oswald SemiBold"/>
                <a:cs typeface="Oswald SemiBold"/>
                <a:sym typeface="Oswald SemiBold"/>
              </a:defRPr>
            </a:lvl5pPr>
            <a:lvl6pPr lvl="5" algn="ctr" rtl="0">
              <a:spcBef>
                <a:spcPts val="0"/>
              </a:spcBef>
              <a:spcAft>
                <a:spcPts val="0"/>
              </a:spcAft>
              <a:buClr>
                <a:srgbClr val="FFFFFF"/>
              </a:buClr>
              <a:buSzPts val="18000"/>
              <a:buFont typeface="Oswald SemiBold"/>
              <a:buNone/>
              <a:defRPr sz="18000">
                <a:solidFill>
                  <a:srgbClr val="FFFFFF"/>
                </a:solidFill>
                <a:latin typeface="Oswald SemiBold"/>
                <a:ea typeface="Oswald SemiBold"/>
                <a:cs typeface="Oswald SemiBold"/>
                <a:sym typeface="Oswald SemiBold"/>
              </a:defRPr>
            </a:lvl6pPr>
            <a:lvl7pPr lvl="6" algn="ctr" rtl="0">
              <a:spcBef>
                <a:spcPts val="0"/>
              </a:spcBef>
              <a:spcAft>
                <a:spcPts val="0"/>
              </a:spcAft>
              <a:buClr>
                <a:srgbClr val="FFFFFF"/>
              </a:buClr>
              <a:buSzPts val="18000"/>
              <a:buFont typeface="Oswald SemiBold"/>
              <a:buNone/>
              <a:defRPr sz="18000">
                <a:solidFill>
                  <a:srgbClr val="FFFFFF"/>
                </a:solidFill>
                <a:latin typeface="Oswald SemiBold"/>
                <a:ea typeface="Oswald SemiBold"/>
                <a:cs typeface="Oswald SemiBold"/>
                <a:sym typeface="Oswald SemiBold"/>
              </a:defRPr>
            </a:lvl7pPr>
            <a:lvl8pPr lvl="7" algn="ctr" rtl="0">
              <a:spcBef>
                <a:spcPts val="0"/>
              </a:spcBef>
              <a:spcAft>
                <a:spcPts val="0"/>
              </a:spcAft>
              <a:buClr>
                <a:srgbClr val="FFFFFF"/>
              </a:buClr>
              <a:buSzPts val="18000"/>
              <a:buFont typeface="Oswald SemiBold"/>
              <a:buNone/>
              <a:defRPr sz="18000">
                <a:solidFill>
                  <a:srgbClr val="FFFFFF"/>
                </a:solidFill>
                <a:latin typeface="Oswald SemiBold"/>
                <a:ea typeface="Oswald SemiBold"/>
                <a:cs typeface="Oswald SemiBold"/>
                <a:sym typeface="Oswald SemiBold"/>
              </a:defRPr>
            </a:lvl8pPr>
            <a:lvl9pPr lvl="8" algn="ctr" rtl="0">
              <a:spcBef>
                <a:spcPts val="0"/>
              </a:spcBef>
              <a:spcAft>
                <a:spcPts val="0"/>
              </a:spcAft>
              <a:buClr>
                <a:srgbClr val="FFFFFF"/>
              </a:buClr>
              <a:buSzPts val="18000"/>
              <a:buFont typeface="Oswald SemiBold"/>
              <a:buNone/>
              <a:defRPr sz="18000">
                <a:solidFill>
                  <a:srgbClr val="FFFFFF"/>
                </a:solidFill>
                <a:latin typeface="Oswald SemiBold"/>
                <a:ea typeface="Oswald SemiBold"/>
                <a:cs typeface="Oswald SemiBold"/>
                <a:sym typeface="Oswald SemiBol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15">
    <p:spTree>
      <p:nvGrpSpPr>
        <p:cNvPr id="1" name="Shape 144"/>
        <p:cNvGrpSpPr/>
        <p:nvPr/>
      </p:nvGrpSpPr>
      <p:grpSpPr>
        <a:xfrm>
          <a:off x="0" y="0"/>
          <a:ext cx="0" cy="0"/>
          <a:chOff x="0" y="0"/>
          <a:chExt cx="0" cy="0"/>
        </a:xfrm>
      </p:grpSpPr>
      <p:pic>
        <p:nvPicPr>
          <p:cNvPr id="145" name="Google Shape;145;p21"/>
          <p:cNvPicPr preferRelativeResize="0"/>
          <p:nvPr/>
        </p:nvPicPr>
        <p:blipFill>
          <a:blip r:embed="rId2">
            <a:alphaModFix/>
          </a:blip>
          <a:stretch>
            <a:fillRect/>
          </a:stretch>
        </p:blipFill>
        <p:spPr>
          <a:xfrm>
            <a:off x="0" y="0"/>
            <a:ext cx="9144000" cy="5143507"/>
          </a:xfrm>
          <a:prstGeom prst="rect">
            <a:avLst/>
          </a:prstGeom>
          <a:noFill/>
          <a:ln>
            <a:noFill/>
          </a:ln>
        </p:spPr>
      </p:pic>
      <p:sp>
        <p:nvSpPr>
          <p:cNvPr id="146" name="Google Shape;146;p21"/>
          <p:cNvSpPr txBox="1">
            <a:spLocks noGrp="1"/>
          </p:cNvSpPr>
          <p:nvPr>
            <p:ph type="title"/>
          </p:nvPr>
        </p:nvSpPr>
        <p:spPr>
          <a:xfrm>
            <a:off x="720000" y="44580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147" name="Google Shape;147;p21"/>
          <p:cNvSpPr txBox="1">
            <a:spLocks noGrp="1"/>
          </p:cNvSpPr>
          <p:nvPr>
            <p:ph type="subTitle" idx="1"/>
          </p:nvPr>
        </p:nvSpPr>
        <p:spPr>
          <a:xfrm>
            <a:off x="872400" y="2309468"/>
            <a:ext cx="2486100" cy="29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48" name="Google Shape;148;p21"/>
          <p:cNvSpPr txBox="1">
            <a:spLocks noGrp="1"/>
          </p:cNvSpPr>
          <p:nvPr>
            <p:ph type="subTitle" idx="2"/>
          </p:nvPr>
        </p:nvSpPr>
        <p:spPr>
          <a:xfrm>
            <a:off x="872400" y="2570445"/>
            <a:ext cx="24861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49" name="Google Shape;149;p21"/>
          <p:cNvSpPr txBox="1">
            <a:spLocks noGrp="1"/>
          </p:cNvSpPr>
          <p:nvPr>
            <p:ph type="subTitle" idx="3"/>
          </p:nvPr>
        </p:nvSpPr>
        <p:spPr>
          <a:xfrm>
            <a:off x="5785500" y="2309468"/>
            <a:ext cx="2486100" cy="29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50" name="Google Shape;150;p21"/>
          <p:cNvSpPr txBox="1">
            <a:spLocks noGrp="1"/>
          </p:cNvSpPr>
          <p:nvPr>
            <p:ph type="subTitle" idx="4"/>
          </p:nvPr>
        </p:nvSpPr>
        <p:spPr>
          <a:xfrm>
            <a:off x="5785500" y="2570445"/>
            <a:ext cx="24861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51" name="Google Shape;151;p21"/>
          <p:cNvSpPr txBox="1">
            <a:spLocks noGrp="1"/>
          </p:cNvSpPr>
          <p:nvPr>
            <p:ph type="subTitle" idx="5"/>
          </p:nvPr>
        </p:nvSpPr>
        <p:spPr>
          <a:xfrm>
            <a:off x="3328938" y="3533532"/>
            <a:ext cx="2486100" cy="295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2"/>
                </a:solidFill>
                <a:latin typeface="Oswald"/>
                <a:ea typeface="Oswald"/>
                <a:cs typeface="Oswald"/>
                <a:sym typeface="Oswald"/>
              </a:defRPr>
            </a:lvl1pPr>
            <a:lvl2pPr lvl="1" rtl="0">
              <a:lnSpc>
                <a:spcPct val="100000"/>
              </a:lnSpc>
              <a:spcBef>
                <a:spcPts val="0"/>
              </a:spcBef>
              <a:spcAft>
                <a:spcPts val="0"/>
              </a:spcAft>
              <a:buNone/>
              <a:defRPr sz="2000">
                <a:solidFill>
                  <a:schemeClr val="dk2"/>
                </a:solidFill>
                <a:latin typeface="Oswald"/>
                <a:ea typeface="Oswald"/>
                <a:cs typeface="Oswald"/>
                <a:sym typeface="Oswald"/>
              </a:defRPr>
            </a:lvl2pPr>
            <a:lvl3pPr lvl="2" rtl="0">
              <a:lnSpc>
                <a:spcPct val="100000"/>
              </a:lnSpc>
              <a:spcBef>
                <a:spcPts val="0"/>
              </a:spcBef>
              <a:spcAft>
                <a:spcPts val="0"/>
              </a:spcAft>
              <a:buNone/>
              <a:defRPr sz="2000">
                <a:solidFill>
                  <a:schemeClr val="dk2"/>
                </a:solidFill>
                <a:latin typeface="Oswald"/>
                <a:ea typeface="Oswald"/>
                <a:cs typeface="Oswald"/>
                <a:sym typeface="Oswald"/>
              </a:defRPr>
            </a:lvl3pPr>
            <a:lvl4pPr lvl="3" rtl="0">
              <a:lnSpc>
                <a:spcPct val="100000"/>
              </a:lnSpc>
              <a:spcBef>
                <a:spcPts val="0"/>
              </a:spcBef>
              <a:spcAft>
                <a:spcPts val="0"/>
              </a:spcAft>
              <a:buNone/>
              <a:defRPr sz="2000">
                <a:solidFill>
                  <a:schemeClr val="dk2"/>
                </a:solidFill>
                <a:latin typeface="Oswald"/>
                <a:ea typeface="Oswald"/>
                <a:cs typeface="Oswald"/>
                <a:sym typeface="Oswald"/>
              </a:defRPr>
            </a:lvl4pPr>
            <a:lvl5pPr lvl="4" rtl="0">
              <a:lnSpc>
                <a:spcPct val="100000"/>
              </a:lnSpc>
              <a:spcBef>
                <a:spcPts val="0"/>
              </a:spcBef>
              <a:spcAft>
                <a:spcPts val="0"/>
              </a:spcAft>
              <a:buNone/>
              <a:defRPr sz="2000">
                <a:solidFill>
                  <a:schemeClr val="dk2"/>
                </a:solidFill>
                <a:latin typeface="Oswald"/>
                <a:ea typeface="Oswald"/>
                <a:cs typeface="Oswald"/>
                <a:sym typeface="Oswald"/>
              </a:defRPr>
            </a:lvl5pPr>
            <a:lvl6pPr lvl="5" rtl="0">
              <a:lnSpc>
                <a:spcPct val="100000"/>
              </a:lnSpc>
              <a:spcBef>
                <a:spcPts val="0"/>
              </a:spcBef>
              <a:spcAft>
                <a:spcPts val="0"/>
              </a:spcAft>
              <a:buNone/>
              <a:defRPr sz="2000">
                <a:solidFill>
                  <a:schemeClr val="dk2"/>
                </a:solidFill>
                <a:latin typeface="Oswald"/>
                <a:ea typeface="Oswald"/>
                <a:cs typeface="Oswald"/>
                <a:sym typeface="Oswald"/>
              </a:defRPr>
            </a:lvl6pPr>
            <a:lvl7pPr lvl="6" rtl="0">
              <a:lnSpc>
                <a:spcPct val="100000"/>
              </a:lnSpc>
              <a:spcBef>
                <a:spcPts val="0"/>
              </a:spcBef>
              <a:spcAft>
                <a:spcPts val="0"/>
              </a:spcAft>
              <a:buNone/>
              <a:defRPr sz="2000">
                <a:solidFill>
                  <a:schemeClr val="dk2"/>
                </a:solidFill>
                <a:latin typeface="Oswald"/>
                <a:ea typeface="Oswald"/>
                <a:cs typeface="Oswald"/>
                <a:sym typeface="Oswald"/>
              </a:defRPr>
            </a:lvl7pPr>
            <a:lvl8pPr lvl="7" rtl="0">
              <a:lnSpc>
                <a:spcPct val="100000"/>
              </a:lnSpc>
              <a:spcBef>
                <a:spcPts val="0"/>
              </a:spcBef>
              <a:spcAft>
                <a:spcPts val="0"/>
              </a:spcAft>
              <a:buNone/>
              <a:defRPr sz="2000">
                <a:solidFill>
                  <a:schemeClr val="dk2"/>
                </a:solidFill>
                <a:latin typeface="Oswald"/>
                <a:ea typeface="Oswald"/>
                <a:cs typeface="Oswald"/>
                <a:sym typeface="Oswald"/>
              </a:defRPr>
            </a:lvl8pPr>
            <a:lvl9pPr lvl="8" rtl="0">
              <a:lnSpc>
                <a:spcPct val="100000"/>
              </a:lnSpc>
              <a:spcBef>
                <a:spcPts val="0"/>
              </a:spcBef>
              <a:spcAft>
                <a:spcPts val="0"/>
              </a:spcAft>
              <a:buNone/>
              <a:defRPr sz="2000">
                <a:solidFill>
                  <a:schemeClr val="dk2"/>
                </a:solidFill>
                <a:latin typeface="Oswald"/>
                <a:ea typeface="Oswald"/>
                <a:cs typeface="Oswald"/>
                <a:sym typeface="Oswald"/>
              </a:defRPr>
            </a:lvl9pPr>
          </a:lstStyle>
          <a:p>
            <a:endParaRPr/>
          </a:p>
        </p:txBody>
      </p:sp>
      <p:sp>
        <p:nvSpPr>
          <p:cNvPr id="152" name="Google Shape;152;p21"/>
          <p:cNvSpPr txBox="1">
            <a:spLocks noGrp="1"/>
          </p:cNvSpPr>
          <p:nvPr>
            <p:ph type="subTitle" idx="6"/>
          </p:nvPr>
        </p:nvSpPr>
        <p:spPr>
          <a:xfrm>
            <a:off x="3328950" y="3792128"/>
            <a:ext cx="24861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53" name="Google Shape;153;p21"/>
          <p:cNvSpPr txBox="1">
            <a:spLocks noGrp="1"/>
          </p:cNvSpPr>
          <p:nvPr>
            <p:ph type="title" idx="7" hasCustomPrompt="1"/>
          </p:nvPr>
        </p:nvSpPr>
        <p:spPr>
          <a:xfrm>
            <a:off x="1787850" y="1519000"/>
            <a:ext cx="655200" cy="612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r>
              <a:t>xx%</a:t>
            </a:r>
          </a:p>
        </p:txBody>
      </p:sp>
      <p:sp>
        <p:nvSpPr>
          <p:cNvPr id="154" name="Google Shape;154;p21"/>
          <p:cNvSpPr txBox="1">
            <a:spLocks noGrp="1"/>
          </p:cNvSpPr>
          <p:nvPr>
            <p:ph type="title" idx="8" hasCustomPrompt="1"/>
          </p:nvPr>
        </p:nvSpPr>
        <p:spPr>
          <a:xfrm>
            <a:off x="4244400" y="2741424"/>
            <a:ext cx="655200" cy="612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r>
              <a:t>xx%</a:t>
            </a:r>
          </a:p>
        </p:txBody>
      </p:sp>
      <p:sp>
        <p:nvSpPr>
          <p:cNvPr id="155" name="Google Shape;155;p21"/>
          <p:cNvSpPr txBox="1">
            <a:spLocks noGrp="1"/>
          </p:cNvSpPr>
          <p:nvPr>
            <p:ph type="title" idx="9" hasCustomPrompt="1"/>
          </p:nvPr>
        </p:nvSpPr>
        <p:spPr>
          <a:xfrm>
            <a:off x="6700950" y="1519000"/>
            <a:ext cx="655200" cy="612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2">
  <p:cSld name="CUSTOM_1_1">
    <p:spTree>
      <p:nvGrpSpPr>
        <p:cNvPr id="1" name="Shape 156"/>
        <p:cNvGrpSpPr/>
        <p:nvPr/>
      </p:nvGrpSpPr>
      <p:grpSpPr>
        <a:xfrm>
          <a:off x="0" y="0"/>
          <a:ext cx="0" cy="0"/>
          <a:chOff x="0" y="0"/>
          <a:chExt cx="0" cy="0"/>
        </a:xfrm>
      </p:grpSpPr>
      <p:pic>
        <p:nvPicPr>
          <p:cNvPr id="157" name="Google Shape;157;p22"/>
          <p:cNvPicPr preferRelativeResize="0"/>
          <p:nvPr/>
        </p:nvPicPr>
        <p:blipFill>
          <a:blip r:embed="rId2">
            <a:alphaModFix/>
          </a:blip>
          <a:stretch>
            <a:fillRect/>
          </a:stretch>
        </p:blipFill>
        <p:spPr>
          <a:xfrm flipH="1">
            <a:off x="0" y="2"/>
            <a:ext cx="9144048" cy="5143500"/>
          </a:xfrm>
          <a:prstGeom prst="rect">
            <a:avLst/>
          </a:prstGeom>
          <a:noFill/>
          <a:ln>
            <a:noFill/>
          </a:ln>
        </p:spPr>
      </p:pic>
      <p:sp>
        <p:nvSpPr>
          <p:cNvPr id="158" name="Google Shape;158;p22"/>
          <p:cNvSpPr txBox="1">
            <a:spLocks noGrp="1"/>
          </p:cNvSpPr>
          <p:nvPr>
            <p:ph type="title"/>
          </p:nvPr>
        </p:nvSpPr>
        <p:spPr>
          <a:xfrm>
            <a:off x="2594200" y="445800"/>
            <a:ext cx="5818200" cy="77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l" rtl="0">
              <a:spcBef>
                <a:spcPts val="0"/>
              </a:spcBef>
              <a:spcAft>
                <a:spcPts val="0"/>
              </a:spcAft>
              <a:buSzPts val="3000"/>
              <a:buFont typeface="Palanquin Dark"/>
              <a:buNone/>
              <a:defRPr>
                <a:latin typeface="Palanquin Dark"/>
                <a:ea typeface="Palanquin Dark"/>
                <a:cs typeface="Palanquin Dark"/>
                <a:sym typeface="Palanquin Dark"/>
              </a:defRPr>
            </a:lvl2pPr>
            <a:lvl3pPr lvl="2" algn="l" rtl="0">
              <a:spcBef>
                <a:spcPts val="0"/>
              </a:spcBef>
              <a:spcAft>
                <a:spcPts val="0"/>
              </a:spcAft>
              <a:buSzPts val="3000"/>
              <a:buFont typeface="Palanquin Dark"/>
              <a:buNone/>
              <a:defRPr>
                <a:latin typeface="Palanquin Dark"/>
                <a:ea typeface="Palanquin Dark"/>
                <a:cs typeface="Palanquin Dark"/>
                <a:sym typeface="Palanquin Dark"/>
              </a:defRPr>
            </a:lvl3pPr>
            <a:lvl4pPr lvl="3" algn="l" rtl="0">
              <a:spcBef>
                <a:spcPts val="0"/>
              </a:spcBef>
              <a:spcAft>
                <a:spcPts val="0"/>
              </a:spcAft>
              <a:buSzPts val="3000"/>
              <a:buFont typeface="Palanquin Dark"/>
              <a:buNone/>
              <a:defRPr>
                <a:latin typeface="Palanquin Dark"/>
                <a:ea typeface="Palanquin Dark"/>
                <a:cs typeface="Palanquin Dark"/>
                <a:sym typeface="Palanquin Dark"/>
              </a:defRPr>
            </a:lvl4pPr>
            <a:lvl5pPr lvl="4" algn="l" rtl="0">
              <a:spcBef>
                <a:spcPts val="0"/>
              </a:spcBef>
              <a:spcAft>
                <a:spcPts val="0"/>
              </a:spcAft>
              <a:buSzPts val="3000"/>
              <a:buFont typeface="Palanquin Dark"/>
              <a:buNone/>
              <a:defRPr>
                <a:latin typeface="Palanquin Dark"/>
                <a:ea typeface="Palanquin Dark"/>
                <a:cs typeface="Palanquin Dark"/>
                <a:sym typeface="Palanquin Dark"/>
              </a:defRPr>
            </a:lvl5pPr>
            <a:lvl6pPr lvl="5" algn="l" rtl="0">
              <a:spcBef>
                <a:spcPts val="0"/>
              </a:spcBef>
              <a:spcAft>
                <a:spcPts val="0"/>
              </a:spcAft>
              <a:buSzPts val="3000"/>
              <a:buFont typeface="Palanquin Dark"/>
              <a:buNone/>
              <a:defRPr>
                <a:latin typeface="Palanquin Dark"/>
                <a:ea typeface="Palanquin Dark"/>
                <a:cs typeface="Palanquin Dark"/>
                <a:sym typeface="Palanquin Dark"/>
              </a:defRPr>
            </a:lvl6pPr>
            <a:lvl7pPr lvl="6" algn="l" rtl="0">
              <a:spcBef>
                <a:spcPts val="0"/>
              </a:spcBef>
              <a:spcAft>
                <a:spcPts val="0"/>
              </a:spcAft>
              <a:buSzPts val="3000"/>
              <a:buFont typeface="Palanquin Dark"/>
              <a:buNone/>
              <a:defRPr>
                <a:latin typeface="Palanquin Dark"/>
                <a:ea typeface="Palanquin Dark"/>
                <a:cs typeface="Palanquin Dark"/>
                <a:sym typeface="Palanquin Dark"/>
              </a:defRPr>
            </a:lvl7pPr>
            <a:lvl8pPr lvl="7" algn="l" rtl="0">
              <a:spcBef>
                <a:spcPts val="0"/>
              </a:spcBef>
              <a:spcAft>
                <a:spcPts val="0"/>
              </a:spcAft>
              <a:buSzPts val="3000"/>
              <a:buFont typeface="Palanquin Dark"/>
              <a:buNone/>
              <a:defRPr>
                <a:latin typeface="Palanquin Dark"/>
                <a:ea typeface="Palanquin Dark"/>
                <a:cs typeface="Palanquin Dark"/>
                <a:sym typeface="Palanquin Dark"/>
              </a:defRPr>
            </a:lvl8pPr>
            <a:lvl9pPr lvl="8" algn="l"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159" name="Google Shape;159;p22"/>
          <p:cNvSpPr txBox="1">
            <a:spLocks noGrp="1"/>
          </p:cNvSpPr>
          <p:nvPr>
            <p:ph type="subTitle" idx="1"/>
          </p:nvPr>
        </p:nvSpPr>
        <p:spPr>
          <a:xfrm>
            <a:off x="3981500" y="2162400"/>
            <a:ext cx="2013600" cy="666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60" name="Google Shape;160;p22"/>
          <p:cNvSpPr txBox="1">
            <a:spLocks noGrp="1"/>
          </p:cNvSpPr>
          <p:nvPr>
            <p:ph type="subTitle" idx="2"/>
          </p:nvPr>
        </p:nvSpPr>
        <p:spPr>
          <a:xfrm>
            <a:off x="3981500" y="3922150"/>
            <a:ext cx="2013600" cy="612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61" name="Google Shape;161;p22"/>
          <p:cNvSpPr txBox="1">
            <a:spLocks noGrp="1"/>
          </p:cNvSpPr>
          <p:nvPr>
            <p:ph type="subTitle" idx="3"/>
          </p:nvPr>
        </p:nvSpPr>
        <p:spPr>
          <a:xfrm>
            <a:off x="6398797" y="2162400"/>
            <a:ext cx="2013600" cy="666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62" name="Google Shape;162;p22"/>
          <p:cNvSpPr txBox="1">
            <a:spLocks noGrp="1"/>
          </p:cNvSpPr>
          <p:nvPr>
            <p:ph type="subTitle" idx="4"/>
          </p:nvPr>
        </p:nvSpPr>
        <p:spPr>
          <a:xfrm>
            <a:off x="6398797" y="3922150"/>
            <a:ext cx="2013600" cy="612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63" name="Google Shape;163;p22"/>
          <p:cNvSpPr txBox="1">
            <a:spLocks noGrp="1"/>
          </p:cNvSpPr>
          <p:nvPr>
            <p:ph type="title" idx="5" hasCustomPrompt="1"/>
          </p:nvPr>
        </p:nvSpPr>
        <p:spPr>
          <a:xfrm>
            <a:off x="4660700" y="1425525"/>
            <a:ext cx="655200" cy="612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r>
              <a:t>xx%</a:t>
            </a:r>
          </a:p>
        </p:txBody>
      </p:sp>
      <p:sp>
        <p:nvSpPr>
          <p:cNvPr id="164" name="Google Shape;164;p22"/>
          <p:cNvSpPr txBox="1">
            <a:spLocks noGrp="1"/>
          </p:cNvSpPr>
          <p:nvPr>
            <p:ph type="title" idx="6" hasCustomPrompt="1"/>
          </p:nvPr>
        </p:nvSpPr>
        <p:spPr>
          <a:xfrm>
            <a:off x="7078000" y="1425525"/>
            <a:ext cx="655200" cy="612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r>
              <a:t>xx%</a:t>
            </a:r>
          </a:p>
        </p:txBody>
      </p:sp>
      <p:sp>
        <p:nvSpPr>
          <p:cNvPr id="165" name="Google Shape;165;p22"/>
          <p:cNvSpPr txBox="1">
            <a:spLocks noGrp="1"/>
          </p:cNvSpPr>
          <p:nvPr>
            <p:ph type="title" idx="7" hasCustomPrompt="1"/>
          </p:nvPr>
        </p:nvSpPr>
        <p:spPr>
          <a:xfrm>
            <a:off x="4660700" y="3187625"/>
            <a:ext cx="655200" cy="612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r>
              <a:t>xx%</a:t>
            </a:r>
          </a:p>
        </p:txBody>
      </p:sp>
      <p:sp>
        <p:nvSpPr>
          <p:cNvPr id="166" name="Google Shape;166;p22"/>
          <p:cNvSpPr txBox="1">
            <a:spLocks noGrp="1"/>
          </p:cNvSpPr>
          <p:nvPr>
            <p:ph type="title" idx="8" hasCustomPrompt="1"/>
          </p:nvPr>
        </p:nvSpPr>
        <p:spPr>
          <a:xfrm>
            <a:off x="7078000" y="3187625"/>
            <a:ext cx="655200" cy="612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SECTION_HEADER_1">
    <p:spTree>
      <p:nvGrpSpPr>
        <p:cNvPr id="1" name="Shape 167"/>
        <p:cNvGrpSpPr/>
        <p:nvPr/>
      </p:nvGrpSpPr>
      <p:grpSpPr>
        <a:xfrm>
          <a:off x="0" y="0"/>
          <a:ext cx="0" cy="0"/>
          <a:chOff x="0" y="0"/>
          <a:chExt cx="0" cy="0"/>
        </a:xfrm>
      </p:grpSpPr>
      <p:pic>
        <p:nvPicPr>
          <p:cNvPr id="168" name="Google Shape;168;p23"/>
          <p:cNvPicPr preferRelativeResize="0"/>
          <p:nvPr/>
        </p:nvPicPr>
        <p:blipFill>
          <a:blip r:embed="rId2">
            <a:alphaModFix/>
          </a:blip>
          <a:stretch>
            <a:fillRect/>
          </a:stretch>
        </p:blipFill>
        <p:spPr>
          <a:xfrm>
            <a:off x="0" y="19"/>
            <a:ext cx="9144000" cy="5143480"/>
          </a:xfrm>
          <a:prstGeom prst="rect">
            <a:avLst/>
          </a:prstGeom>
          <a:noFill/>
          <a:ln>
            <a:noFill/>
          </a:ln>
        </p:spPr>
      </p:pic>
      <p:sp>
        <p:nvSpPr>
          <p:cNvPr id="169" name="Google Shape;169;p23"/>
          <p:cNvSpPr txBox="1">
            <a:spLocks noGrp="1"/>
          </p:cNvSpPr>
          <p:nvPr>
            <p:ph type="subTitle" idx="1"/>
          </p:nvPr>
        </p:nvSpPr>
        <p:spPr>
          <a:xfrm>
            <a:off x="2116197" y="1895170"/>
            <a:ext cx="4911600" cy="97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000"/>
              <a:buNone/>
              <a:defRPr sz="2000">
                <a:solidFill>
                  <a:schemeClr val="dk2"/>
                </a:solidFill>
              </a:defRPr>
            </a:lvl1pPr>
            <a:lvl2pPr lvl="1" algn="ctr"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2pPr>
            <a:lvl3pPr lvl="2" algn="ctr"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3pPr>
            <a:lvl4pPr lvl="3" algn="ctr"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4pPr>
            <a:lvl5pPr lvl="4" algn="ctr"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5pPr>
            <a:lvl6pPr lvl="5" algn="ctr"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6pPr>
            <a:lvl7pPr lvl="6" algn="ctr"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7pPr>
            <a:lvl8pPr lvl="7" algn="ctr"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8pPr>
            <a:lvl9pPr lvl="8" algn="ctr" rtl="0">
              <a:lnSpc>
                <a:spcPct val="100000"/>
              </a:lnSpc>
              <a:spcBef>
                <a:spcPts val="0"/>
              </a:spcBef>
              <a:spcAft>
                <a:spcPts val="0"/>
              </a:spcAft>
              <a:buClr>
                <a:srgbClr val="FF87D7"/>
              </a:buClr>
              <a:buSzPts val="1900"/>
              <a:buFont typeface="Oswald SemiBold"/>
              <a:buNone/>
              <a:defRPr sz="1900">
                <a:solidFill>
                  <a:srgbClr val="FF87D7"/>
                </a:solidFill>
                <a:latin typeface="Oswald SemiBold"/>
                <a:ea typeface="Oswald SemiBold"/>
                <a:cs typeface="Oswald SemiBold"/>
                <a:sym typeface="Oswald SemiBold"/>
              </a:defRPr>
            </a:lvl9pPr>
          </a:lstStyle>
          <a:p>
            <a:endParaRPr/>
          </a:p>
        </p:txBody>
      </p:sp>
      <p:sp>
        <p:nvSpPr>
          <p:cNvPr id="170" name="Google Shape;170;p23"/>
          <p:cNvSpPr txBox="1">
            <a:spLocks noGrp="1"/>
          </p:cNvSpPr>
          <p:nvPr>
            <p:ph type="title"/>
          </p:nvPr>
        </p:nvSpPr>
        <p:spPr>
          <a:xfrm>
            <a:off x="3442050" y="2988830"/>
            <a:ext cx="2259900" cy="42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600"/>
              <a:buNone/>
              <a:defRPr sz="1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171" name="Google Shape;171;p23"/>
          <p:cNvPicPr preferRelativeResize="0"/>
          <p:nvPr/>
        </p:nvPicPr>
        <p:blipFill rotWithShape="1">
          <a:blip r:embed="rId3">
            <a:alphaModFix/>
          </a:blip>
          <a:srcRect l="27028" t="30941" r="26176" b="29940"/>
          <a:stretch/>
        </p:blipFill>
        <p:spPr>
          <a:xfrm>
            <a:off x="7722075" y="614975"/>
            <a:ext cx="1070400" cy="894774"/>
          </a:xfrm>
          <a:prstGeom prst="rect">
            <a:avLst/>
          </a:prstGeom>
          <a:noFill/>
          <a:ln>
            <a:noFill/>
          </a:ln>
        </p:spPr>
      </p:pic>
      <p:pic>
        <p:nvPicPr>
          <p:cNvPr id="172" name="Google Shape;172;p23"/>
          <p:cNvPicPr preferRelativeResize="0"/>
          <p:nvPr/>
        </p:nvPicPr>
        <p:blipFill rotWithShape="1">
          <a:blip r:embed="rId4">
            <a:alphaModFix/>
          </a:blip>
          <a:srcRect l="27630" t="22638" r="24836" b="28017"/>
          <a:stretch/>
        </p:blipFill>
        <p:spPr>
          <a:xfrm>
            <a:off x="1396300" y="3776475"/>
            <a:ext cx="548700" cy="569607"/>
          </a:xfrm>
          <a:prstGeom prst="rect">
            <a:avLst/>
          </a:prstGeom>
          <a:noFill/>
          <a:ln>
            <a:noFill/>
          </a:ln>
        </p:spPr>
      </p:pic>
      <p:pic>
        <p:nvPicPr>
          <p:cNvPr id="173" name="Google Shape;173;p23"/>
          <p:cNvPicPr preferRelativeResize="0"/>
          <p:nvPr/>
        </p:nvPicPr>
        <p:blipFill rotWithShape="1">
          <a:blip r:embed="rId5">
            <a:alphaModFix/>
          </a:blip>
          <a:srcRect l="9414" t="16223" r="43250" b="19927"/>
          <a:stretch/>
        </p:blipFill>
        <p:spPr>
          <a:xfrm rot="9" flipH="1">
            <a:off x="0" y="339025"/>
            <a:ext cx="1204350" cy="1624473"/>
          </a:xfrm>
          <a:prstGeom prst="rect">
            <a:avLst/>
          </a:prstGeom>
          <a:noFill/>
          <a:ln>
            <a:noFill/>
          </a:ln>
        </p:spPr>
      </p:pic>
      <p:pic>
        <p:nvPicPr>
          <p:cNvPr id="174" name="Google Shape;174;p23"/>
          <p:cNvPicPr preferRelativeResize="0"/>
          <p:nvPr/>
        </p:nvPicPr>
        <p:blipFill rotWithShape="1">
          <a:blip r:embed="rId6">
            <a:alphaModFix/>
          </a:blip>
          <a:srcRect l="39564" t="39700" r="40237" b="40526"/>
          <a:stretch/>
        </p:blipFill>
        <p:spPr>
          <a:xfrm rot="1419893">
            <a:off x="1120050" y="324254"/>
            <a:ext cx="454948" cy="44534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1">
    <p:spTree>
      <p:nvGrpSpPr>
        <p:cNvPr id="1" name="Shape 175"/>
        <p:cNvGrpSpPr/>
        <p:nvPr/>
      </p:nvGrpSpPr>
      <p:grpSpPr>
        <a:xfrm>
          <a:off x="0" y="0"/>
          <a:ext cx="0" cy="0"/>
          <a:chOff x="0" y="0"/>
          <a:chExt cx="0" cy="0"/>
        </a:xfrm>
      </p:grpSpPr>
      <p:pic>
        <p:nvPicPr>
          <p:cNvPr id="176" name="Google Shape;176;p24"/>
          <p:cNvPicPr preferRelativeResize="0"/>
          <p:nvPr/>
        </p:nvPicPr>
        <p:blipFill>
          <a:blip r:embed="rId2">
            <a:alphaModFix/>
          </a:blip>
          <a:stretch>
            <a:fillRect/>
          </a:stretch>
        </p:blipFill>
        <p:spPr>
          <a:xfrm>
            <a:off x="0" y="0"/>
            <a:ext cx="9144000" cy="5143507"/>
          </a:xfrm>
          <a:prstGeom prst="rect">
            <a:avLst/>
          </a:prstGeom>
          <a:noFill/>
          <a:ln>
            <a:noFill/>
          </a:ln>
        </p:spPr>
      </p:pic>
      <p:sp>
        <p:nvSpPr>
          <p:cNvPr id="177" name="Google Shape;177;p24"/>
          <p:cNvSpPr txBox="1">
            <a:spLocks noGrp="1"/>
          </p:cNvSpPr>
          <p:nvPr>
            <p:ph type="subTitle" idx="1"/>
          </p:nvPr>
        </p:nvSpPr>
        <p:spPr>
          <a:xfrm>
            <a:off x="1009459" y="2076750"/>
            <a:ext cx="2003100" cy="4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1pPr>
            <a:lvl2pPr lvl="1"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2pPr>
            <a:lvl3pPr lvl="2"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3pPr>
            <a:lvl4pPr lvl="3"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4pPr>
            <a:lvl5pPr lvl="4"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5pPr>
            <a:lvl6pPr lvl="5"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6pPr>
            <a:lvl7pPr lvl="6"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7pPr>
            <a:lvl8pPr lvl="7"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8pPr>
            <a:lvl9pPr lvl="8"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9pPr>
          </a:lstStyle>
          <a:p>
            <a:endParaRPr/>
          </a:p>
        </p:txBody>
      </p:sp>
      <p:sp>
        <p:nvSpPr>
          <p:cNvPr id="178" name="Google Shape;178;p24"/>
          <p:cNvSpPr txBox="1">
            <a:spLocks noGrp="1"/>
          </p:cNvSpPr>
          <p:nvPr>
            <p:ph type="subTitle" idx="2"/>
          </p:nvPr>
        </p:nvSpPr>
        <p:spPr>
          <a:xfrm>
            <a:off x="3570450" y="2076750"/>
            <a:ext cx="2003100" cy="4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1pPr>
            <a:lvl2pPr lvl="1"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2pPr>
            <a:lvl3pPr lvl="2"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3pPr>
            <a:lvl4pPr lvl="3"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4pPr>
            <a:lvl5pPr lvl="4"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5pPr>
            <a:lvl6pPr lvl="5"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6pPr>
            <a:lvl7pPr lvl="6"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7pPr>
            <a:lvl8pPr lvl="7"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8pPr>
            <a:lvl9pPr lvl="8"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9pPr>
          </a:lstStyle>
          <a:p>
            <a:endParaRPr/>
          </a:p>
        </p:txBody>
      </p:sp>
      <p:sp>
        <p:nvSpPr>
          <p:cNvPr id="179" name="Google Shape;179;p24"/>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180" name="Google Shape;180;p24"/>
          <p:cNvSpPr txBox="1">
            <a:spLocks noGrp="1"/>
          </p:cNvSpPr>
          <p:nvPr>
            <p:ph type="subTitle" idx="3"/>
          </p:nvPr>
        </p:nvSpPr>
        <p:spPr>
          <a:xfrm>
            <a:off x="1009459" y="2494700"/>
            <a:ext cx="2003100" cy="11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81" name="Google Shape;181;p24"/>
          <p:cNvSpPr txBox="1">
            <a:spLocks noGrp="1"/>
          </p:cNvSpPr>
          <p:nvPr>
            <p:ph type="subTitle" idx="4"/>
          </p:nvPr>
        </p:nvSpPr>
        <p:spPr>
          <a:xfrm>
            <a:off x="3570450" y="2494700"/>
            <a:ext cx="2003100" cy="11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82" name="Google Shape;182;p24"/>
          <p:cNvSpPr txBox="1">
            <a:spLocks noGrp="1"/>
          </p:cNvSpPr>
          <p:nvPr>
            <p:ph type="subTitle" idx="5"/>
          </p:nvPr>
        </p:nvSpPr>
        <p:spPr>
          <a:xfrm>
            <a:off x="6131441" y="2076750"/>
            <a:ext cx="2003100" cy="4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1pPr>
            <a:lvl2pPr lvl="1"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2pPr>
            <a:lvl3pPr lvl="2"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3pPr>
            <a:lvl4pPr lvl="3"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4pPr>
            <a:lvl5pPr lvl="4"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5pPr>
            <a:lvl6pPr lvl="5"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6pPr>
            <a:lvl7pPr lvl="6"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7pPr>
            <a:lvl8pPr lvl="7"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8pPr>
            <a:lvl9pPr lvl="8"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9pPr>
          </a:lstStyle>
          <a:p>
            <a:endParaRPr/>
          </a:p>
        </p:txBody>
      </p:sp>
      <p:sp>
        <p:nvSpPr>
          <p:cNvPr id="183" name="Google Shape;183;p24"/>
          <p:cNvSpPr txBox="1">
            <a:spLocks noGrp="1"/>
          </p:cNvSpPr>
          <p:nvPr>
            <p:ph type="subTitle" idx="6"/>
          </p:nvPr>
        </p:nvSpPr>
        <p:spPr>
          <a:xfrm>
            <a:off x="6131441" y="2494700"/>
            <a:ext cx="2003100" cy="11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pic>
        <p:nvPicPr>
          <p:cNvPr id="184" name="Google Shape;184;p24"/>
          <p:cNvPicPr preferRelativeResize="0"/>
          <p:nvPr/>
        </p:nvPicPr>
        <p:blipFill rotWithShape="1">
          <a:blip r:embed="rId3">
            <a:alphaModFix/>
          </a:blip>
          <a:srcRect l="8259" t="11017" r="7288" b="12418"/>
          <a:stretch/>
        </p:blipFill>
        <p:spPr>
          <a:xfrm>
            <a:off x="5862250" y="4127925"/>
            <a:ext cx="1442526" cy="1307799"/>
          </a:xfrm>
          <a:prstGeom prst="rect">
            <a:avLst/>
          </a:prstGeom>
          <a:noFill/>
          <a:ln>
            <a:noFill/>
          </a:ln>
        </p:spPr>
      </p:pic>
      <p:pic>
        <p:nvPicPr>
          <p:cNvPr id="185" name="Google Shape;185;p24"/>
          <p:cNvPicPr preferRelativeResize="0"/>
          <p:nvPr/>
        </p:nvPicPr>
        <p:blipFill rotWithShape="1">
          <a:blip r:embed="rId4">
            <a:alphaModFix/>
          </a:blip>
          <a:srcRect l="28010" t="23219" r="22379" b="27978"/>
          <a:stretch/>
        </p:blipFill>
        <p:spPr>
          <a:xfrm>
            <a:off x="8226175" y="189400"/>
            <a:ext cx="725499" cy="713625"/>
          </a:xfrm>
          <a:prstGeom prst="rect">
            <a:avLst/>
          </a:prstGeom>
          <a:noFill/>
          <a:ln>
            <a:noFill/>
          </a:ln>
        </p:spPr>
      </p:pic>
      <p:pic>
        <p:nvPicPr>
          <p:cNvPr id="186" name="Google Shape;186;p24"/>
          <p:cNvPicPr preferRelativeResize="0"/>
          <p:nvPr/>
        </p:nvPicPr>
        <p:blipFill rotWithShape="1">
          <a:blip r:embed="rId5">
            <a:alphaModFix/>
          </a:blip>
          <a:srcRect l="25521" t="15361" r="20154" b="22645"/>
          <a:stretch/>
        </p:blipFill>
        <p:spPr>
          <a:xfrm>
            <a:off x="541650" y="3939375"/>
            <a:ext cx="356700" cy="40704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wesome words">
  <p:cSld name="MAIN_POINT_1">
    <p:spTree>
      <p:nvGrpSpPr>
        <p:cNvPr id="1" name="Shape 187"/>
        <p:cNvGrpSpPr/>
        <p:nvPr/>
      </p:nvGrpSpPr>
      <p:grpSpPr>
        <a:xfrm>
          <a:off x="0" y="0"/>
          <a:ext cx="0" cy="0"/>
          <a:chOff x="0" y="0"/>
          <a:chExt cx="0" cy="0"/>
        </a:xfrm>
      </p:grpSpPr>
      <p:pic>
        <p:nvPicPr>
          <p:cNvPr id="188" name="Google Shape;188;p25"/>
          <p:cNvPicPr preferRelativeResize="0"/>
          <p:nvPr/>
        </p:nvPicPr>
        <p:blipFill>
          <a:blip r:embed="rId2">
            <a:alphaModFix/>
          </a:blip>
          <a:stretch>
            <a:fillRect/>
          </a:stretch>
        </p:blipFill>
        <p:spPr>
          <a:xfrm>
            <a:off x="0" y="0"/>
            <a:ext cx="9144000" cy="5143493"/>
          </a:xfrm>
          <a:prstGeom prst="rect">
            <a:avLst/>
          </a:prstGeom>
          <a:noFill/>
          <a:ln>
            <a:noFill/>
          </a:ln>
        </p:spPr>
      </p:pic>
      <p:pic>
        <p:nvPicPr>
          <p:cNvPr id="189" name="Google Shape;189;p25"/>
          <p:cNvPicPr preferRelativeResize="0"/>
          <p:nvPr/>
        </p:nvPicPr>
        <p:blipFill rotWithShape="1">
          <a:blip r:embed="rId3">
            <a:alphaModFix/>
          </a:blip>
          <a:srcRect t="41584" r="33230" b="39605"/>
          <a:stretch/>
        </p:blipFill>
        <p:spPr>
          <a:xfrm>
            <a:off x="0" y="284500"/>
            <a:ext cx="5577204" cy="883798"/>
          </a:xfrm>
          <a:prstGeom prst="rect">
            <a:avLst/>
          </a:prstGeom>
          <a:noFill/>
          <a:ln>
            <a:noFill/>
          </a:ln>
        </p:spPr>
      </p:pic>
      <p:pic>
        <p:nvPicPr>
          <p:cNvPr id="190" name="Google Shape;190;p25"/>
          <p:cNvPicPr preferRelativeResize="0"/>
          <p:nvPr/>
        </p:nvPicPr>
        <p:blipFill rotWithShape="1">
          <a:blip r:embed="rId4">
            <a:alphaModFix/>
          </a:blip>
          <a:srcRect l="59399" t="30955" b="38788"/>
          <a:stretch/>
        </p:blipFill>
        <p:spPr>
          <a:xfrm>
            <a:off x="5693825" y="3543099"/>
            <a:ext cx="3450180" cy="1446174"/>
          </a:xfrm>
          <a:prstGeom prst="rect">
            <a:avLst/>
          </a:prstGeom>
          <a:noFill/>
          <a:ln>
            <a:noFill/>
          </a:ln>
        </p:spPr>
      </p:pic>
      <p:sp>
        <p:nvSpPr>
          <p:cNvPr id="191" name="Google Shape;191;p25"/>
          <p:cNvSpPr txBox="1">
            <a:spLocks noGrp="1"/>
          </p:cNvSpPr>
          <p:nvPr>
            <p:ph type="title"/>
          </p:nvPr>
        </p:nvSpPr>
        <p:spPr>
          <a:xfrm>
            <a:off x="1891200" y="1291025"/>
            <a:ext cx="5361600" cy="23172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7800"/>
              <a:buFont typeface="Oswald SemiBold"/>
              <a:buNone/>
              <a:defRPr sz="7800">
                <a:latin typeface="Oswald SemiBold"/>
                <a:ea typeface="Oswald SemiBold"/>
                <a:cs typeface="Oswald SemiBold"/>
                <a:sym typeface="Oswald SemiBold"/>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92" name="Google Shape;192;p25"/>
          <p:cNvSpPr txBox="1">
            <a:spLocks noGrp="1"/>
          </p:cNvSpPr>
          <p:nvPr>
            <p:ph type="subTitle" idx="1"/>
          </p:nvPr>
        </p:nvSpPr>
        <p:spPr>
          <a:xfrm>
            <a:off x="2494500" y="3456800"/>
            <a:ext cx="4155000" cy="70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solidFill>
                  <a:srgbClr val="FFFFFF"/>
                </a:solidFill>
              </a:defRPr>
            </a:lvl1pPr>
            <a:lvl2pPr lvl="1" algn="ctr" rtl="0">
              <a:lnSpc>
                <a:spcPct val="100000"/>
              </a:lnSpc>
              <a:spcBef>
                <a:spcPts val="0"/>
              </a:spcBef>
              <a:spcAft>
                <a:spcPts val="0"/>
              </a:spcAft>
              <a:buClr>
                <a:srgbClr val="FFFFFF"/>
              </a:buClr>
              <a:buSzPts val="1800"/>
              <a:buNone/>
              <a:defRPr sz="1800">
                <a:solidFill>
                  <a:srgbClr val="FFFFFF"/>
                </a:solidFill>
              </a:defRPr>
            </a:lvl2pPr>
            <a:lvl3pPr lvl="2" algn="ctr" rtl="0">
              <a:lnSpc>
                <a:spcPct val="100000"/>
              </a:lnSpc>
              <a:spcBef>
                <a:spcPts val="0"/>
              </a:spcBef>
              <a:spcAft>
                <a:spcPts val="0"/>
              </a:spcAft>
              <a:buClr>
                <a:srgbClr val="FFFFFF"/>
              </a:buClr>
              <a:buSzPts val="1800"/>
              <a:buNone/>
              <a:defRPr sz="1800">
                <a:solidFill>
                  <a:srgbClr val="FFFFFF"/>
                </a:solidFill>
              </a:defRPr>
            </a:lvl3pPr>
            <a:lvl4pPr lvl="3" algn="ctr" rtl="0">
              <a:lnSpc>
                <a:spcPct val="100000"/>
              </a:lnSpc>
              <a:spcBef>
                <a:spcPts val="0"/>
              </a:spcBef>
              <a:spcAft>
                <a:spcPts val="0"/>
              </a:spcAft>
              <a:buClr>
                <a:srgbClr val="FFFFFF"/>
              </a:buClr>
              <a:buSzPts val="1800"/>
              <a:buNone/>
              <a:defRPr sz="1800">
                <a:solidFill>
                  <a:srgbClr val="FFFFFF"/>
                </a:solidFill>
              </a:defRPr>
            </a:lvl4pPr>
            <a:lvl5pPr lvl="4" algn="ctr" rtl="0">
              <a:lnSpc>
                <a:spcPct val="100000"/>
              </a:lnSpc>
              <a:spcBef>
                <a:spcPts val="0"/>
              </a:spcBef>
              <a:spcAft>
                <a:spcPts val="0"/>
              </a:spcAft>
              <a:buClr>
                <a:srgbClr val="FFFFFF"/>
              </a:buClr>
              <a:buSzPts val="1800"/>
              <a:buNone/>
              <a:defRPr sz="1800">
                <a:solidFill>
                  <a:srgbClr val="FFFFFF"/>
                </a:solidFill>
              </a:defRPr>
            </a:lvl5pPr>
            <a:lvl6pPr lvl="5" algn="ctr" rtl="0">
              <a:lnSpc>
                <a:spcPct val="100000"/>
              </a:lnSpc>
              <a:spcBef>
                <a:spcPts val="0"/>
              </a:spcBef>
              <a:spcAft>
                <a:spcPts val="0"/>
              </a:spcAft>
              <a:buClr>
                <a:srgbClr val="FFFFFF"/>
              </a:buClr>
              <a:buSzPts val="1800"/>
              <a:buNone/>
              <a:defRPr sz="1800">
                <a:solidFill>
                  <a:srgbClr val="FFFFFF"/>
                </a:solidFill>
              </a:defRPr>
            </a:lvl6pPr>
            <a:lvl7pPr lvl="6" algn="ctr" rtl="0">
              <a:lnSpc>
                <a:spcPct val="100000"/>
              </a:lnSpc>
              <a:spcBef>
                <a:spcPts val="0"/>
              </a:spcBef>
              <a:spcAft>
                <a:spcPts val="0"/>
              </a:spcAft>
              <a:buClr>
                <a:srgbClr val="FFFFFF"/>
              </a:buClr>
              <a:buSzPts val="1800"/>
              <a:buNone/>
              <a:defRPr sz="1800">
                <a:solidFill>
                  <a:srgbClr val="FFFFFF"/>
                </a:solidFill>
              </a:defRPr>
            </a:lvl7pPr>
            <a:lvl8pPr lvl="7" algn="ctr" rtl="0">
              <a:lnSpc>
                <a:spcPct val="100000"/>
              </a:lnSpc>
              <a:spcBef>
                <a:spcPts val="0"/>
              </a:spcBef>
              <a:spcAft>
                <a:spcPts val="0"/>
              </a:spcAft>
              <a:buClr>
                <a:srgbClr val="FFFFFF"/>
              </a:buClr>
              <a:buSzPts val="1800"/>
              <a:buNone/>
              <a:defRPr sz="1800">
                <a:solidFill>
                  <a:srgbClr val="FFFFFF"/>
                </a:solidFill>
              </a:defRPr>
            </a:lvl8pPr>
            <a:lvl9pPr lvl="8" algn="ctr" rtl="0">
              <a:lnSpc>
                <a:spcPct val="100000"/>
              </a:lnSpc>
              <a:spcBef>
                <a:spcPts val="0"/>
              </a:spcBef>
              <a:spcAft>
                <a:spcPts val="0"/>
              </a:spcAft>
              <a:buClr>
                <a:srgbClr val="FFFFFF"/>
              </a:buClr>
              <a:buSzPts val="1800"/>
              <a:buNone/>
              <a:defRPr sz="1800">
                <a:solidFill>
                  <a:srgbClr val="FFFFFF"/>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mall numbers">
  <p:cSld name="BIG_NUMBER_1_1">
    <p:spTree>
      <p:nvGrpSpPr>
        <p:cNvPr id="1" name="Shape 193"/>
        <p:cNvGrpSpPr/>
        <p:nvPr/>
      </p:nvGrpSpPr>
      <p:grpSpPr>
        <a:xfrm>
          <a:off x="0" y="0"/>
          <a:ext cx="0" cy="0"/>
          <a:chOff x="0" y="0"/>
          <a:chExt cx="0" cy="0"/>
        </a:xfrm>
      </p:grpSpPr>
      <p:pic>
        <p:nvPicPr>
          <p:cNvPr id="194" name="Google Shape;194;p26"/>
          <p:cNvPicPr preferRelativeResize="0"/>
          <p:nvPr/>
        </p:nvPicPr>
        <p:blipFill>
          <a:blip r:embed="rId2">
            <a:alphaModFix/>
          </a:blip>
          <a:stretch>
            <a:fillRect/>
          </a:stretch>
        </p:blipFill>
        <p:spPr>
          <a:xfrm>
            <a:off x="0" y="0"/>
            <a:ext cx="9144000" cy="5143507"/>
          </a:xfrm>
          <a:prstGeom prst="rect">
            <a:avLst/>
          </a:prstGeom>
          <a:noFill/>
          <a:ln>
            <a:noFill/>
          </a:ln>
        </p:spPr>
      </p:pic>
      <p:sp>
        <p:nvSpPr>
          <p:cNvPr id="195" name="Google Shape;195;p26"/>
          <p:cNvSpPr txBox="1">
            <a:spLocks noGrp="1"/>
          </p:cNvSpPr>
          <p:nvPr>
            <p:ph type="title" hasCustomPrompt="1"/>
          </p:nvPr>
        </p:nvSpPr>
        <p:spPr>
          <a:xfrm>
            <a:off x="2978400" y="725125"/>
            <a:ext cx="3187200" cy="84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87D7"/>
              </a:buClr>
              <a:buSzPts val="4200"/>
              <a:buFont typeface="Oswald SemiBold"/>
              <a:buNone/>
              <a:defRPr sz="4200">
                <a:solidFill>
                  <a:srgbClr val="FF87D7"/>
                </a:solidFill>
                <a:latin typeface="Oswald SemiBold"/>
                <a:ea typeface="Oswald SemiBold"/>
                <a:cs typeface="Oswald SemiBold"/>
                <a:sym typeface="Oswald Semi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6" name="Google Shape;196;p26"/>
          <p:cNvSpPr txBox="1">
            <a:spLocks noGrp="1"/>
          </p:cNvSpPr>
          <p:nvPr>
            <p:ph type="subTitle" idx="1"/>
          </p:nvPr>
        </p:nvSpPr>
        <p:spPr>
          <a:xfrm>
            <a:off x="2978400" y="1358025"/>
            <a:ext cx="3187200" cy="3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87D7"/>
              </a:buClr>
              <a:buSzPts val="1900"/>
              <a:buNone/>
              <a:defRPr sz="1900">
                <a:solidFill>
                  <a:srgbClr val="FF87D7"/>
                </a:solidFill>
              </a:defRPr>
            </a:lvl2pPr>
            <a:lvl3pPr lvl="2" rtl="0">
              <a:lnSpc>
                <a:spcPct val="100000"/>
              </a:lnSpc>
              <a:spcBef>
                <a:spcPts val="0"/>
              </a:spcBef>
              <a:spcAft>
                <a:spcPts val="0"/>
              </a:spcAft>
              <a:buClr>
                <a:srgbClr val="FF87D7"/>
              </a:buClr>
              <a:buSzPts val="1900"/>
              <a:buNone/>
              <a:defRPr sz="1900">
                <a:solidFill>
                  <a:srgbClr val="FF87D7"/>
                </a:solidFill>
              </a:defRPr>
            </a:lvl3pPr>
            <a:lvl4pPr lvl="3" rtl="0">
              <a:lnSpc>
                <a:spcPct val="100000"/>
              </a:lnSpc>
              <a:spcBef>
                <a:spcPts val="0"/>
              </a:spcBef>
              <a:spcAft>
                <a:spcPts val="0"/>
              </a:spcAft>
              <a:buClr>
                <a:srgbClr val="FF87D7"/>
              </a:buClr>
              <a:buSzPts val="1900"/>
              <a:buNone/>
              <a:defRPr sz="1900">
                <a:solidFill>
                  <a:srgbClr val="FF87D7"/>
                </a:solidFill>
              </a:defRPr>
            </a:lvl4pPr>
            <a:lvl5pPr lvl="4" rtl="0">
              <a:lnSpc>
                <a:spcPct val="100000"/>
              </a:lnSpc>
              <a:spcBef>
                <a:spcPts val="0"/>
              </a:spcBef>
              <a:spcAft>
                <a:spcPts val="0"/>
              </a:spcAft>
              <a:buClr>
                <a:srgbClr val="FF87D7"/>
              </a:buClr>
              <a:buSzPts val="1900"/>
              <a:buNone/>
              <a:defRPr sz="1900">
                <a:solidFill>
                  <a:srgbClr val="FF87D7"/>
                </a:solidFill>
              </a:defRPr>
            </a:lvl5pPr>
            <a:lvl6pPr lvl="5" rtl="0">
              <a:lnSpc>
                <a:spcPct val="100000"/>
              </a:lnSpc>
              <a:spcBef>
                <a:spcPts val="0"/>
              </a:spcBef>
              <a:spcAft>
                <a:spcPts val="0"/>
              </a:spcAft>
              <a:buClr>
                <a:srgbClr val="FF87D7"/>
              </a:buClr>
              <a:buSzPts val="1900"/>
              <a:buNone/>
              <a:defRPr sz="1900">
                <a:solidFill>
                  <a:srgbClr val="FF87D7"/>
                </a:solidFill>
              </a:defRPr>
            </a:lvl6pPr>
            <a:lvl7pPr lvl="6" rtl="0">
              <a:lnSpc>
                <a:spcPct val="100000"/>
              </a:lnSpc>
              <a:spcBef>
                <a:spcPts val="0"/>
              </a:spcBef>
              <a:spcAft>
                <a:spcPts val="0"/>
              </a:spcAft>
              <a:buClr>
                <a:srgbClr val="FF87D7"/>
              </a:buClr>
              <a:buSzPts val="1900"/>
              <a:buNone/>
              <a:defRPr sz="1900">
                <a:solidFill>
                  <a:srgbClr val="FF87D7"/>
                </a:solidFill>
              </a:defRPr>
            </a:lvl7pPr>
            <a:lvl8pPr lvl="7" rtl="0">
              <a:lnSpc>
                <a:spcPct val="100000"/>
              </a:lnSpc>
              <a:spcBef>
                <a:spcPts val="0"/>
              </a:spcBef>
              <a:spcAft>
                <a:spcPts val="0"/>
              </a:spcAft>
              <a:buClr>
                <a:srgbClr val="FF87D7"/>
              </a:buClr>
              <a:buSzPts val="1900"/>
              <a:buNone/>
              <a:defRPr sz="1900">
                <a:solidFill>
                  <a:srgbClr val="FF87D7"/>
                </a:solidFill>
              </a:defRPr>
            </a:lvl8pPr>
            <a:lvl9pPr lvl="8" rtl="0">
              <a:lnSpc>
                <a:spcPct val="100000"/>
              </a:lnSpc>
              <a:spcBef>
                <a:spcPts val="0"/>
              </a:spcBef>
              <a:spcAft>
                <a:spcPts val="0"/>
              </a:spcAft>
              <a:buClr>
                <a:srgbClr val="FF87D7"/>
              </a:buClr>
              <a:buSzPts val="1900"/>
              <a:buNone/>
              <a:defRPr sz="1900">
                <a:solidFill>
                  <a:srgbClr val="FF87D7"/>
                </a:solidFill>
              </a:defRPr>
            </a:lvl9pPr>
          </a:lstStyle>
          <a:p>
            <a:endParaRPr/>
          </a:p>
        </p:txBody>
      </p:sp>
      <p:sp>
        <p:nvSpPr>
          <p:cNvPr id="197" name="Google Shape;197;p26"/>
          <p:cNvSpPr txBox="1">
            <a:spLocks noGrp="1"/>
          </p:cNvSpPr>
          <p:nvPr>
            <p:ph type="title" idx="2" hasCustomPrompt="1"/>
          </p:nvPr>
        </p:nvSpPr>
        <p:spPr>
          <a:xfrm>
            <a:off x="2978400" y="1899732"/>
            <a:ext cx="3187200" cy="84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87D7"/>
              </a:buClr>
              <a:buSzPts val="4200"/>
              <a:buFont typeface="Oswald SemiBold"/>
              <a:buNone/>
              <a:defRPr sz="4200">
                <a:solidFill>
                  <a:srgbClr val="FF87D7"/>
                </a:solidFill>
                <a:latin typeface="Oswald SemiBold"/>
                <a:ea typeface="Oswald SemiBold"/>
                <a:cs typeface="Oswald SemiBold"/>
                <a:sym typeface="Oswald Semi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8" name="Google Shape;198;p26"/>
          <p:cNvSpPr txBox="1">
            <a:spLocks noGrp="1"/>
          </p:cNvSpPr>
          <p:nvPr>
            <p:ph type="subTitle" idx="3"/>
          </p:nvPr>
        </p:nvSpPr>
        <p:spPr>
          <a:xfrm>
            <a:off x="2978400" y="2532632"/>
            <a:ext cx="3187200" cy="3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87D7"/>
              </a:buClr>
              <a:buSzPts val="1900"/>
              <a:buNone/>
              <a:defRPr sz="1900">
                <a:solidFill>
                  <a:srgbClr val="FF87D7"/>
                </a:solidFill>
              </a:defRPr>
            </a:lvl2pPr>
            <a:lvl3pPr lvl="2" rtl="0">
              <a:lnSpc>
                <a:spcPct val="100000"/>
              </a:lnSpc>
              <a:spcBef>
                <a:spcPts val="0"/>
              </a:spcBef>
              <a:spcAft>
                <a:spcPts val="0"/>
              </a:spcAft>
              <a:buClr>
                <a:srgbClr val="FF87D7"/>
              </a:buClr>
              <a:buSzPts val="1900"/>
              <a:buNone/>
              <a:defRPr sz="1900">
                <a:solidFill>
                  <a:srgbClr val="FF87D7"/>
                </a:solidFill>
              </a:defRPr>
            </a:lvl3pPr>
            <a:lvl4pPr lvl="3" rtl="0">
              <a:lnSpc>
                <a:spcPct val="100000"/>
              </a:lnSpc>
              <a:spcBef>
                <a:spcPts val="0"/>
              </a:spcBef>
              <a:spcAft>
                <a:spcPts val="0"/>
              </a:spcAft>
              <a:buClr>
                <a:srgbClr val="FF87D7"/>
              </a:buClr>
              <a:buSzPts val="1900"/>
              <a:buNone/>
              <a:defRPr sz="1900">
                <a:solidFill>
                  <a:srgbClr val="FF87D7"/>
                </a:solidFill>
              </a:defRPr>
            </a:lvl4pPr>
            <a:lvl5pPr lvl="4" rtl="0">
              <a:lnSpc>
                <a:spcPct val="100000"/>
              </a:lnSpc>
              <a:spcBef>
                <a:spcPts val="0"/>
              </a:spcBef>
              <a:spcAft>
                <a:spcPts val="0"/>
              </a:spcAft>
              <a:buClr>
                <a:srgbClr val="FF87D7"/>
              </a:buClr>
              <a:buSzPts val="1900"/>
              <a:buNone/>
              <a:defRPr sz="1900">
                <a:solidFill>
                  <a:srgbClr val="FF87D7"/>
                </a:solidFill>
              </a:defRPr>
            </a:lvl5pPr>
            <a:lvl6pPr lvl="5" rtl="0">
              <a:lnSpc>
                <a:spcPct val="100000"/>
              </a:lnSpc>
              <a:spcBef>
                <a:spcPts val="0"/>
              </a:spcBef>
              <a:spcAft>
                <a:spcPts val="0"/>
              </a:spcAft>
              <a:buClr>
                <a:srgbClr val="FF87D7"/>
              </a:buClr>
              <a:buSzPts val="1900"/>
              <a:buNone/>
              <a:defRPr sz="1900">
                <a:solidFill>
                  <a:srgbClr val="FF87D7"/>
                </a:solidFill>
              </a:defRPr>
            </a:lvl6pPr>
            <a:lvl7pPr lvl="6" rtl="0">
              <a:lnSpc>
                <a:spcPct val="100000"/>
              </a:lnSpc>
              <a:spcBef>
                <a:spcPts val="0"/>
              </a:spcBef>
              <a:spcAft>
                <a:spcPts val="0"/>
              </a:spcAft>
              <a:buClr>
                <a:srgbClr val="FF87D7"/>
              </a:buClr>
              <a:buSzPts val="1900"/>
              <a:buNone/>
              <a:defRPr sz="1900">
                <a:solidFill>
                  <a:srgbClr val="FF87D7"/>
                </a:solidFill>
              </a:defRPr>
            </a:lvl7pPr>
            <a:lvl8pPr lvl="7" rtl="0">
              <a:lnSpc>
                <a:spcPct val="100000"/>
              </a:lnSpc>
              <a:spcBef>
                <a:spcPts val="0"/>
              </a:spcBef>
              <a:spcAft>
                <a:spcPts val="0"/>
              </a:spcAft>
              <a:buClr>
                <a:srgbClr val="FF87D7"/>
              </a:buClr>
              <a:buSzPts val="1900"/>
              <a:buNone/>
              <a:defRPr sz="1900">
                <a:solidFill>
                  <a:srgbClr val="FF87D7"/>
                </a:solidFill>
              </a:defRPr>
            </a:lvl8pPr>
            <a:lvl9pPr lvl="8" rtl="0">
              <a:lnSpc>
                <a:spcPct val="100000"/>
              </a:lnSpc>
              <a:spcBef>
                <a:spcPts val="0"/>
              </a:spcBef>
              <a:spcAft>
                <a:spcPts val="0"/>
              </a:spcAft>
              <a:buClr>
                <a:srgbClr val="FF87D7"/>
              </a:buClr>
              <a:buSzPts val="1900"/>
              <a:buNone/>
              <a:defRPr sz="1900">
                <a:solidFill>
                  <a:srgbClr val="FF87D7"/>
                </a:solidFill>
              </a:defRPr>
            </a:lvl9pPr>
          </a:lstStyle>
          <a:p>
            <a:endParaRPr/>
          </a:p>
        </p:txBody>
      </p:sp>
      <p:sp>
        <p:nvSpPr>
          <p:cNvPr id="199" name="Google Shape;199;p26"/>
          <p:cNvSpPr txBox="1">
            <a:spLocks noGrp="1"/>
          </p:cNvSpPr>
          <p:nvPr>
            <p:ph type="title" idx="4" hasCustomPrompt="1"/>
          </p:nvPr>
        </p:nvSpPr>
        <p:spPr>
          <a:xfrm>
            <a:off x="2978400" y="3074339"/>
            <a:ext cx="3187200" cy="84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87D7"/>
              </a:buClr>
              <a:buSzPts val="4200"/>
              <a:buFont typeface="Oswald SemiBold"/>
              <a:buNone/>
              <a:defRPr sz="4200">
                <a:solidFill>
                  <a:srgbClr val="FF87D7"/>
                </a:solidFill>
                <a:latin typeface="Oswald SemiBold"/>
                <a:ea typeface="Oswald SemiBold"/>
                <a:cs typeface="Oswald SemiBold"/>
                <a:sym typeface="Oswald Semi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0" name="Google Shape;200;p26"/>
          <p:cNvSpPr txBox="1">
            <a:spLocks noGrp="1"/>
          </p:cNvSpPr>
          <p:nvPr>
            <p:ph type="subTitle" idx="5"/>
          </p:nvPr>
        </p:nvSpPr>
        <p:spPr>
          <a:xfrm>
            <a:off x="2978400" y="3707239"/>
            <a:ext cx="3187200" cy="3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87D7"/>
              </a:buClr>
              <a:buSzPts val="1900"/>
              <a:buNone/>
              <a:defRPr sz="1900">
                <a:solidFill>
                  <a:srgbClr val="FF87D7"/>
                </a:solidFill>
              </a:defRPr>
            </a:lvl2pPr>
            <a:lvl3pPr lvl="2" rtl="0">
              <a:lnSpc>
                <a:spcPct val="100000"/>
              </a:lnSpc>
              <a:spcBef>
                <a:spcPts val="0"/>
              </a:spcBef>
              <a:spcAft>
                <a:spcPts val="0"/>
              </a:spcAft>
              <a:buClr>
                <a:srgbClr val="FF87D7"/>
              </a:buClr>
              <a:buSzPts val="1900"/>
              <a:buNone/>
              <a:defRPr sz="1900">
                <a:solidFill>
                  <a:srgbClr val="FF87D7"/>
                </a:solidFill>
              </a:defRPr>
            </a:lvl3pPr>
            <a:lvl4pPr lvl="3" rtl="0">
              <a:lnSpc>
                <a:spcPct val="100000"/>
              </a:lnSpc>
              <a:spcBef>
                <a:spcPts val="0"/>
              </a:spcBef>
              <a:spcAft>
                <a:spcPts val="0"/>
              </a:spcAft>
              <a:buClr>
                <a:srgbClr val="FF87D7"/>
              </a:buClr>
              <a:buSzPts val="1900"/>
              <a:buNone/>
              <a:defRPr sz="1900">
                <a:solidFill>
                  <a:srgbClr val="FF87D7"/>
                </a:solidFill>
              </a:defRPr>
            </a:lvl4pPr>
            <a:lvl5pPr lvl="4" rtl="0">
              <a:lnSpc>
                <a:spcPct val="100000"/>
              </a:lnSpc>
              <a:spcBef>
                <a:spcPts val="0"/>
              </a:spcBef>
              <a:spcAft>
                <a:spcPts val="0"/>
              </a:spcAft>
              <a:buClr>
                <a:srgbClr val="FF87D7"/>
              </a:buClr>
              <a:buSzPts val="1900"/>
              <a:buNone/>
              <a:defRPr sz="1900">
                <a:solidFill>
                  <a:srgbClr val="FF87D7"/>
                </a:solidFill>
              </a:defRPr>
            </a:lvl5pPr>
            <a:lvl6pPr lvl="5" rtl="0">
              <a:lnSpc>
                <a:spcPct val="100000"/>
              </a:lnSpc>
              <a:spcBef>
                <a:spcPts val="0"/>
              </a:spcBef>
              <a:spcAft>
                <a:spcPts val="0"/>
              </a:spcAft>
              <a:buClr>
                <a:srgbClr val="FF87D7"/>
              </a:buClr>
              <a:buSzPts val="1900"/>
              <a:buNone/>
              <a:defRPr sz="1900">
                <a:solidFill>
                  <a:srgbClr val="FF87D7"/>
                </a:solidFill>
              </a:defRPr>
            </a:lvl6pPr>
            <a:lvl7pPr lvl="6" rtl="0">
              <a:lnSpc>
                <a:spcPct val="100000"/>
              </a:lnSpc>
              <a:spcBef>
                <a:spcPts val="0"/>
              </a:spcBef>
              <a:spcAft>
                <a:spcPts val="0"/>
              </a:spcAft>
              <a:buClr>
                <a:srgbClr val="FF87D7"/>
              </a:buClr>
              <a:buSzPts val="1900"/>
              <a:buNone/>
              <a:defRPr sz="1900">
                <a:solidFill>
                  <a:srgbClr val="FF87D7"/>
                </a:solidFill>
              </a:defRPr>
            </a:lvl7pPr>
            <a:lvl8pPr lvl="7" rtl="0">
              <a:lnSpc>
                <a:spcPct val="100000"/>
              </a:lnSpc>
              <a:spcBef>
                <a:spcPts val="0"/>
              </a:spcBef>
              <a:spcAft>
                <a:spcPts val="0"/>
              </a:spcAft>
              <a:buClr>
                <a:srgbClr val="FF87D7"/>
              </a:buClr>
              <a:buSzPts val="1900"/>
              <a:buNone/>
              <a:defRPr sz="1900">
                <a:solidFill>
                  <a:srgbClr val="FF87D7"/>
                </a:solidFill>
              </a:defRPr>
            </a:lvl8pPr>
            <a:lvl9pPr lvl="8" rtl="0">
              <a:lnSpc>
                <a:spcPct val="100000"/>
              </a:lnSpc>
              <a:spcBef>
                <a:spcPts val="0"/>
              </a:spcBef>
              <a:spcAft>
                <a:spcPts val="0"/>
              </a:spcAft>
              <a:buClr>
                <a:srgbClr val="FF87D7"/>
              </a:buClr>
              <a:buSzPts val="1900"/>
              <a:buNone/>
              <a:defRPr sz="1900">
                <a:solidFill>
                  <a:srgbClr val="FF87D7"/>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BIG_NUMBER_1_1_1">
    <p:spTree>
      <p:nvGrpSpPr>
        <p:cNvPr id="1" name="Shape 201"/>
        <p:cNvGrpSpPr/>
        <p:nvPr/>
      </p:nvGrpSpPr>
      <p:grpSpPr>
        <a:xfrm>
          <a:off x="0" y="0"/>
          <a:ext cx="0" cy="0"/>
          <a:chOff x="0" y="0"/>
          <a:chExt cx="0" cy="0"/>
        </a:xfrm>
      </p:grpSpPr>
      <p:pic>
        <p:nvPicPr>
          <p:cNvPr id="202" name="Google Shape;202;p27"/>
          <p:cNvPicPr preferRelativeResize="0"/>
          <p:nvPr/>
        </p:nvPicPr>
        <p:blipFill>
          <a:blip r:embed="rId2">
            <a:alphaModFix/>
          </a:blip>
          <a:stretch>
            <a:fillRect/>
          </a:stretch>
        </p:blipFill>
        <p:spPr>
          <a:xfrm>
            <a:off x="0" y="0"/>
            <a:ext cx="9144000" cy="5143507"/>
          </a:xfrm>
          <a:prstGeom prst="rect">
            <a:avLst/>
          </a:prstGeom>
          <a:noFill/>
          <a:ln>
            <a:noFill/>
          </a:ln>
        </p:spPr>
      </p:pic>
      <p:sp>
        <p:nvSpPr>
          <p:cNvPr id="203" name="Google Shape;203;p27"/>
          <p:cNvSpPr txBox="1">
            <a:spLocks noGrp="1"/>
          </p:cNvSpPr>
          <p:nvPr>
            <p:ph type="subTitle" idx="1"/>
          </p:nvPr>
        </p:nvSpPr>
        <p:spPr>
          <a:xfrm>
            <a:off x="1251049" y="3548300"/>
            <a:ext cx="2935500" cy="4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1pPr>
            <a:lvl2pPr lvl="1"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2pPr>
            <a:lvl3pPr lvl="2"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3pPr>
            <a:lvl4pPr lvl="3"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4pPr>
            <a:lvl5pPr lvl="4"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5pPr>
            <a:lvl6pPr lvl="5"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6pPr>
            <a:lvl7pPr lvl="6"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7pPr>
            <a:lvl8pPr lvl="7"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8pPr>
            <a:lvl9pPr lvl="8"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9pPr>
          </a:lstStyle>
          <a:p>
            <a:endParaRPr/>
          </a:p>
        </p:txBody>
      </p:sp>
      <p:sp>
        <p:nvSpPr>
          <p:cNvPr id="204" name="Google Shape;204;p27"/>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205" name="Google Shape;205;p27"/>
          <p:cNvSpPr txBox="1">
            <a:spLocks noGrp="1"/>
          </p:cNvSpPr>
          <p:nvPr>
            <p:ph type="subTitle" idx="2"/>
          </p:nvPr>
        </p:nvSpPr>
        <p:spPr>
          <a:xfrm>
            <a:off x="1251049" y="3890050"/>
            <a:ext cx="2935500" cy="7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06" name="Google Shape;206;p27"/>
          <p:cNvSpPr txBox="1">
            <a:spLocks noGrp="1"/>
          </p:cNvSpPr>
          <p:nvPr>
            <p:ph type="subTitle" idx="3"/>
          </p:nvPr>
        </p:nvSpPr>
        <p:spPr>
          <a:xfrm>
            <a:off x="4957451" y="3548300"/>
            <a:ext cx="2935500" cy="4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1pPr>
            <a:lvl2pPr lvl="1"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2pPr>
            <a:lvl3pPr lvl="2"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3pPr>
            <a:lvl4pPr lvl="3"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4pPr>
            <a:lvl5pPr lvl="4"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5pPr>
            <a:lvl6pPr lvl="5"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6pPr>
            <a:lvl7pPr lvl="6"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7pPr>
            <a:lvl8pPr lvl="7"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8pPr>
            <a:lvl9pPr lvl="8"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9pPr>
          </a:lstStyle>
          <a:p>
            <a:endParaRPr/>
          </a:p>
        </p:txBody>
      </p:sp>
      <p:sp>
        <p:nvSpPr>
          <p:cNvPr id="207" name="Google Shape;207;p27"/>
          <p:cNvSpPr txBox="1">
            <a:spLocks noGrp="1"/>
          </p:cNvSpPr>
          <p:nvPr>
            <p:ph type="subTitle" idx="4"/>
          </p:nvPr>
        </p:nvSpPr>
        <p:spPr>
          <a:xfrm>
            <a:off x="4957451" y="3890050"/>
            <a:ext cx="2935500" cy="7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ubtitle">
  <p:cSld name="CUSTOM_5_1_1">
    <p:spTree>
      <p:nvGrpSpPr>
        <p:cNvPr id="1" name="Shape 208"/>
        <p:cNvGrpSpPr/>
        <p:nvPr/>
      </p:nvGrpSpPr>
      <p:grpSpPr>
        <a:xfrm>
          <a:off x="0" y="0"/>
          <a:ext cx="0" cy="0"/>
          <a:chOff x="0" y="0"/>
          <a:chExt cx="0" cy="0"/>
        </a:xfrm>
      </p:grpSpPr>
      <p:pic>
        <p:nvPicPr>
          <p:cNvPr id="209" name="Google Shape;209;p28"/>
          <p:cNvPicPr preferRelativeResize="0"/>
          <p:nvPr/>
        </p:nvPicPr>
        <p:blipFill>
          <a:blip r:embed="rId2">
            <a:alphaModFix/>
          </a:blip>
          <a:stretch>
            <a:fillRect/>
          </a:stretch>
        </p:blipFill>
        <p:spPr>
          <a:xfrm>
            <a:off x="0" y="0"/>
            <a:ext cx="9144000" cy="5143507"/>
          </a:xfrm>
          <a:prstGeom prst="rect">
            <a:avLst/>
          </a:prstGeom>
          <a:noFill/>
          <a:ln>
            <a:noFill/>
          </a:ln>
        </p:spPr>
      </p:pic>
      <p:pic>
        <p:nvPicPr>
          <p:cNvPr id="210" name="Google Shape;210;p28"/>
          <p:cNvPicPr preferRelativeResize="0"/>
          <p:nvPr/>
        </p:nvPicPr>
        <p:blipFill rotWithShape="1">
          <a:blip r:embed="rId3">
            <a:alphaModFix/>
          </a:blip>
          <a:srcRect l="9413" t="16223" r="9647" b="19927"/>
          <a:stretch/>
        </p:blipFill>
        <p:spPr>
          <a:xfrm>
            <a:off x="482525" y="355800"/>
            <a:ext cx="1188090" cy="937200"/>
          </a:xfrm>
          <a:prstGeom prst="rect">
            <a:avLst/>
          </a:prstGeom>
          <a:noFill/>
          <a:ln>
            <a:noFill/>
          </a:ln>
        </p:spPr>
      </p:pic>
      <p:pic>
        <p:nvPicPr>
          <p:cNvPr id="211" name="Google Shape;211;p28"/>
          <p:cNvPicPr preferRelativeResize="0"/>
          <p:nvPr/>
        </p:nvPicPr>
        <p:blipFill rotWithShape="1">
          <a:blip r:embed="rId4">
            <a:alphaModFix/>
          </a:blip>
          <a:srcRect l="21169" t="19643" r="20622" b="20687"/>
          <a:stretch/>
        </p:blipFill>
        <p:spPr>
          <a:xfrm>
            <a:off x="391300" y="3679725"/>
            <a:ext cx="765024" cy="784224"/>
          </a:xfrm>
          <a:prstGeom prst="rect">
            <a:avLst/>
          </a:prstGeom>
          <a:noFill/>
          <a:ln>
            <a:noFill/>
          </a:ln>
        </p:spPr>
      </p:pic>
      <p:pic>
        <p:nvPicPr>
          <p:cNvPr id="212" name="Google Shape;212;p28"/>
          <p:cNvPicPr preferRelativeResize="0"/>
          <p:nvPr/>
        </p:nvPicPr>
        <p:blipFill rotWithShape="1">
          <a:blip r:embed="rId5">
            <a:alphaModFix/>
          </a:blip>
          <a:srcRect l="27028" t="30941" r="26176" b="29940"/>
          <a:stretch/>
        </p:blipFill>
        <p:spPr>
          <a:xfrm>
            <a:off x="7756350" y="874400"/>
            <a:ext cx="373875" cy="312525"/>
          </a:xfrm>
          <a:prstGeom prst="rect">
            <a:avLst/>
          </a:prstGeom>
          <a:noFill/>
          <a:ln>
            <a:noFill/>
          </a:ln>
        </p:spPr>
      </p:pic>
      <p:sp>
        <p:nvSpPr>
          <p:cNvPr id="213" name="Google Shape;213;p28"/>
          <p:cNvSpPr txBox="1">
            <a:spLocks noGrp="1"/>
          </p:cNvSpPr>
          <p:nvPr>
            <p:ph type="title"/>
          </p:nvPr>
        </p:nvSpPr>
        <p:spPr>
          <a:xfrm>
            <a:off x="1176275" y="1766522"/>
            <a:ext cx="2942400" cy="6579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rgbClr val="FF87D7"/>
              </a:buClr>
              <a:buSzPts val="3000"/>
              <a:buFont typeface="Oswald SemiBold"/>
              <a:buNone/>
              <a:defRPr sz="3000">
                <a:solidFill>
                  <a:srgbClr val="FF87D7"/>
                </a:solidFill>
                <a:latin typeface="Oswald SemiBold"/>
                <a:ea typeface="Oswald SemiBold"/>
                <a:cs typeface="Oswald SemiBold"/>
                <a:sym typeface="Oswald SemiBold"/>
              </a:defRPr>
            </a:lvl1pPr>
            <a:lvl2pPr lvl="1" algn="r" rtl="0">
              <a:lnSpc>
                <a:spcPct val="90000"/>
              </a:lnSpc>
              <a:spcBef>
                <a:spcPts val="0"/>
              </a:spcBef>
              <a:spcAft>
                <a:spcPts val="0"/>
              </a:spcAft>
              <a:buSzPts val="4200"/>
              <a:buNone/>
              <a:defRPr sz="4200"/>
            </a:lvl2pPr>
            <a:lvl3pPr lvl="2" algn="r" rtl="0">
              <a:lnSpc>
                <a:spcPct val="90000"/>
              </a:lnSpc>
              <a:spcBef>
                <a:spcPts val="0"/>
              </a:spcBef>
              <a:spcAft>
                <a:spcPts val="0"/>
              </a:spcAft>
              <a:buSzPts val="4200"/>
              <a:buNone/>
              <a:defRPr sz="4200"/>
            </a:lvl3pPr>
            <a:lvl4pPr lvl="3" algn="r" rtl="0">
              <a:lnSpc>
                <a:spcPct val="90000"/>
              </a:lnSpc>
              <a:spcBef>
                <a:spcPts val="0"/>
              </a:spcBef>
              <a:spcAft>
                <a:spcPts val="0"/>
              </a:spcAft>
              <a:buSzPts val="4200"/>
              <a:buNone/>
              <a:defRPr sz="4200"/>
            </a:lvl4pPr>
            <a:lvl5pPr lvl="4" algn="r" rtl="0">
              <a:lnSpc>
                <a:spcPct val="90000"/>
              </a:lnSpc>
              <a:spcBef>
                <a:spcPts val="0"/>
              </a:spcBef>
              <a:spcAft>
                <a:spcPts val="0"/>
              </a:spcAft>
              <a:buSzPts val="4200"/>
              <a:buNone/>
              <a:defRPr sz="4200"/>
            </a:lvl5pPr>
            <a:lvl6pPr lvl="5" algn="r" rtl="0">
              <a:lnSpc>
                <a:spcPct val="90000"/>
              </a:lnSpc>
              <a:spcBef>
                <a:spcPts val="0"/>
              </a:spcBef>
              <a:spcAft>
                <a:spcPts val="0"/>
              </a:spcAft>
              <a:buSzPts val="4200"/>
              <a:buNone/>
              <a:defRPr sz="4200"/>
            </a:lvl6pPr>
            <a:lvl7pPr lvl="6" algn="r" rtl="0">
              <a:lnSpc>
                <a:spcPct val="90000"/>
              </a:lnSpc>
              <a:spcBef>
                <a:spcPts val="0"/>
              </a:spcBef>
              <a:spcAft>
                <a:spcPts val="0"/>
              </a:spcAft>
              <a:buSzPts val="4200"/>
              <a:buNone/>
              <a:defRPr sz="4200"/>
            </a:lvl7pPr>
            <a:lvl8pPr lvl="7" algn="r" rtl="0">
              <a:lnSpc>
                <a:spcPct val="90000"/>
              </a:lnSpc>
              <a:spcBef>
                <a:spcPts val="0"/>
              </a:spcBef>
              <a:spcAft>
                <a:spcPts val="0"/>
              </a:spcAft>
              <a:buSzPts val="4200"/>
              <a:buNone/>
              <a:defRPr sz="4200"/>
            </a:lvl8pPr>
            <a:lvl9pPr lvl="8" algn="r" rtl="0">
              <a:lnSpc>
                <a:spcPct val="90000"/>
              </a:lnSpc>
              <a:spcBef>
                <a:spcPts val="0"/>
              </a:spcBef>
              <a:spcAft>
                <a:spcPts val="0"/>
              </a:spcAft>
              <a:buSzPts val="4200"/>
              <a:buNone/>
              <a:defRPr sz="4200"/>
            </a:lvl9pPr>
          </a:lstStyle>
          <a:p>
            <a:endParaRPr/>
          </a:p>
        </p:txBody>
      </p:sp>
      <p:sp>
        <p:nvSpPr>
          <p:cNvPr id="214" name="Google Shape;214;p28"/>
          <p:cNvSpPr txBox="1">
            <a:spLocks noGrp="1"/>
          </p:cNvSpPr>
          <p:nvPr>
            <p:ph type="subTitle" idx="1"/>
          </p:nvPr>
        </p:nvSpPr>
        <p:spPr>
          <a:xfrm>
            <a:off x="1176277" y="2361928"/>
            <a:ext cx="2942400" cy="139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600"/>
              <a:buNone/>
              <a:defRPr sz="1600">
                <a:solidFill>
                  <a:srgbClr val="FFFFFF"/>
                </a:solidFill>
              </a:defRPr>
            </a:lvl1pPr>
            <a:lvl2pPr lvl="1" algn="r" rtl="0">
              <a:lnSpc>
                <a:spcPct val="100000"/>
              </a:lnSpc>
              <a:spcBef>
                <a:spcPts val="0"/>
              </a:spcBef>
              <a:spcAft>
                <a:spcPts val="0"/>
              </a:spcAft>
              <a:buClr>
                <a:srgbClr val="FF87D7"/>
              </a:buClr>
              <a:buSzPts val="1900"/>
              <a:buNone/>
              <a:defRPr sz="1900">
                <a:solidFill>
                  <a:srgbClr val="FF87D7"/>
                </a:solidFill>
              </a:defRPr>
            </a:lvl2pPr>
            <a:lvl3pPr lvl="2" algn="r" rtl="0">
              <a:lnSpc>
                <a:spcPct val="100000"/>
              </a:lnSpc>
              <a:spcBef>
                <a:spcPts val="0"/>
              </a:spcBef>
              <a:spcAft>
                <a:spcPts val="0"/>
              </a:spcAft>
              <a:buClr>
                <a:srgbClr val="FF87D7"/>
              </a:buClr>
              <a:buSzPts val="1900"/>
              <a:buNone/>
              <a:defRPr sz="1900">
                <a:solidFill>
                  <a:srgbClr val="FF87D7"/>
                </a:solidFill>
              </a:defRPr>
            </a:lvl3pPr>
            <a:lvl4pPr lvl="3" algn="r" rtl="0">
              <a:lnSpc>
                <a:spcPct val="100000"/>
              </a:lnSpc>
              <a:spcBef>
                <a:spcPts val="0"/>
              </a:spcBef>
              <a:spcAft>
                <a:spcPts val="0"/>
              </a:spcAft>
              <a:buClr>
                <a:srgbClr val="FF87D7"/>
              </a:buClr>
              <a:buSzPts val="1900"/>
              <a:buNone/>
              <a:defRPr sz="1900">
                <a:solidFill>
                  <a:srgbClr val="FF87D7"/>
                </a:solidFill>
              </a:defRPr>
            </a:lvl4pPr>
            <a:lvl5pPr lvl="4" algn="r" rtl="0">
              <a:lnSpc>
                <a:spcPct val="100000"/>
              </a:lnSpc>
              <a:spcBef>
                <a:spcPts val="0"/>
              </a:spcBef>
              <a:spcAft>
                <a:spcPts val="0"/>
              </a:spcAft>
              <a:buClr>
                <a:srgbClr val="FF87D7"/>
              </a:buClr>
              <a:buSzPts val="1900"/>
              <a:buNone/>
              <a:defRPr sz="1900">
                <a:solidFill>
                  <a:srgbClr val="FF87D7"/>
                </a:solidFill>
              </a:defRPr>
            </a:lvl5pPr>
            <a:lvl6pPr lvl="5" algn="r" rtl="0">
              <a:lnSpc>
                <a:spcPct val="100000"/>
              </a:lnSpc>
              <a:spcBef>
                <a:spcPts val="0"/>
              </a:spcBef>
              <a:spcAft>
                <a:spcPts val="0"/>
              </a:spcAft>
              <a:buClr>
                <a:srgbClr val="FF87D7"/>
              </a:buClr>
              <a:buSzPts val="1900"/>
              <a:buNone/>
              <a:defRPr sz="1900">
                <a:solidFill>
                  <a:srgbClr val="FF87D7"/>
                </a:solidFill>
              </a:defRPr>
            </a:lvl6pPr>
            <a:lvl7pPr lvl="6" algn="r" rtl="0">
              <a:lnSpc>
                <a:spcPct val="100000"/>
              </a:lnSpc>
              <a:spcBef>
                <a:spcPts val="0"/>
              </a:spcBef>
              <a:spcAft>
                <a:spcPts val="0"/>
              </a:spcAft>
              <a:buClr>
                <a:srgbClr val="FF87D7"/>
              </a:buClr>
              <a:buSzPts val="1900"/>
              <a:buNone/>
              <a:defRPr sz="1900">
                <a:solidFill>
                  <a:srgbClr val="FF87D7"/>
                </a:solidFill>
              </a:defRPr>
            </a:lvl7pPr>
            <a:lvl8pPr lvl="7" algn="r" rtl="0">
              <a:lnSpc>
                <a:spcPct val="100000"/>
              </a:lnSpc>
              <a:spcBef>
                <a:spcPts val="0"/>
              </a:spcBef>
              <a:spcAft>
                <a:spcPts val="0"/>
              </a:spcAft>
              <a:buClr>
                <a:srgbClr val="FF87D7"/>
              </a:buClr>
              <a:buSzPts val="1900"/>
              <a:buNone/>
              <a:defRPr sz="1900">
                <a:solidFill>
                  <a:srgbClr val="FF87D7"/>
                </a:solidFill>
              </a:defRPr>
            </a:lvl8pPr>
            <a:lvl9pPr lvl="8" algn="r" rtl="0">
              <a:lnSpc>
                <a:spcPct val="100000"/>
              </a:lnSpc>
              <a:spcBef>
                <a:spcPts val="0"/>
              </a:spcBef>
              <a:spcAft>
                <a:spcPts val="0"/>
              </a:spcAft>
              <a:buClr>
                <a:srgbClr val="FF87D7"/>
              </a:buClr>
              <a:buSzPts val="1900"/>
              <a:buNone/>
              <a:defRPr sz="1900">
                <a:solidFill>
                  <a:srgbClr val="FF87D7"/>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ubtitle 2">
  <p:cSld name="CUSTOM_6_1">
    <p:spTree>
      <p:nvGrpSpPr>
        <p:cNvPr id="1" name="Shape 215"/>
        <p:cNvGrpSpPr/>
        <p:nvPr/>
      </p:nvGrpSpPr>
      <p:grpSpPr>
        <a:xfrm>
          <a:off x="0" y="0"/>
          <a:ext cx="0" cy="0"/>
          <a:chOff x="0" y="0"/>
          <a:chExt cx="0" cy="0"/>
        </a:xfrm>
      </p:grpSpPr>
      <p:pic>
        <p:nvPicPr>
          <p:cNvPr id="216" name="Google Shape;216;p29"/>
          <p:cNvPicPr preferRelativeResize="0"/>
          <p:nvPr/>
        </p:nvPicPr>
        <p:blipFill>
          <a:blip r:embed="rId2">
            <a:alphaModFix/>
          </a:blip>
          <a:stretch>
            <a:fillRect/>
          </a:stretch>
        </p:blipFill>
        <p:spPr>
          <a:xfrm>
            <a:off x="0" y="0"/>
            <a:ext cx="9144000" cy="5143507"/>
          </a:xfrm>
          <a:prstGeom prst="rect">
            <a:avLst/>
          </a:prstGeom>
          <a:noFill/>
          <a:ln>
            <a:noFill/>
          </a:ln>
        </p:spPr>
      </p:pic>
      <p:pic>
        <p:nvPicPr>
          <p:cNvPr id="217" name="Google Shape;217;p29"/>
          <p:cNvPicPr preferRelativeResize="0"/>
          <p:nvPr/>
        </p:nvPicPr>
        <p:blipFill rotWithShape="1">
          <a:blip r:embed="rId3">
            <a:alphaModFix/>
          </a:blip>
          <a:srcRect l="41235" t="39703" r="40128" b="40808"/>
          <a:stretch/>
        </p:blipFill>
        <p:spPr>
          <a:xfrm rot="-972643">
            <a:off x="556325" y="3492474"/>
            <a:ext cx="958478" cy="1002376"/>
          </a:xfrm>
          <a:prstGeom prst="rect">
            <a:avLst/>
          </a:prstGeom>
          <a:noFill/>
          <a:ln>
            <a:noFill/>
          </a:ln>
        </p:spPr>
      </p:pic>
      <p:pic>
        <p:nvPicPr>
          <p:cNvPr id="218" name="Google Shape;218;p29"/>
          <p:cNvPicPr preferRelativeResize="0"/>
          <p:nvPr/>
        </p:nvPicPr>
        <p:blipFill rotWithShape="1">
          <a:blip r:embed="rId4">
            <a:alphaModFix/>
          </a:blip>
          <a:srcRect l="29180" t="44839" r="28356" b="29298"/>
          <a:stretch/>
        </p:blipFill>
        <p:spPr>
          <a:xfrm>
            <a:off x="6886100" y="0"/>
            <a:ext cx="1962075" cy="1195074"/>
          </a:xfrm>
          <a:prstGeom prst="rect">
            <a:avLst/>
          </a:prstGeom>
          <a:noFill/>
          <a:ln>
            <a:noFill/>
          </a:ln>
        </p:spPr>
      </p:pic>
      <p:sp>
        <p:nvSpPr>
          <p:cNvPr id="219" name="Google Shape;219;p29"/>
          <p:cNvSpPr txBox="1">
            <a:spLocks noGrp="1"/>
          </p:cNvSpPr>
          <p:nvPr>
            <p:ph type="title"/>
          </p:nvPr>
        </p:nvSpPr>
        <p:spPr>
          <a:xfrm>
            <a:off x="5031050" y="1766522"/>
            <a:ext cx="2942400" cy="657900"/>
          </a:xfrm>
          <a:prstGeom prst="rect">
            <a:avLst/>
          </a:prstGeom>
        </p:spPr>
        <p:txBody>
          <a:bodyPr spcFirstLastPara="1" wrap="square" lIns="91425" tIns="91425" rIns="91425" bIns="91425" anchor="ctr" anchorCtr="0">
            <a:noAutofit/>
          </a:bodyPr>
          <a:lstStyle>
            <a:lvl1pPr lvl="0" algn="l" rtl="0">
              <a:lnSpc>
                <a:spcPct val="90000"/>
              </a:lnSpc>
              <a:spcBef>
                <a:spcPts val="0"/>
              </a:spcBef>
              <a:spcAft>
                <a:spcPts val="0"/>
              </a:spcAft>
              <a:buClr>
                <a:srgbClr val="FF87D7"/>
              </a:buClr>
              <a:buSzPts val="3000"/>
              <a:buFont typeface="Oswald SemiBold"/>
              <a:buNone/>
              <a:defRPr sz="3000">
                <a:solidFill>
                  <a:srgbClr val="FF87D7"/>
                </a:solidFill>
                <a:latin typeface="Oswald SemiBold"/>
                <a:ea typeface="Oswald SemiBold"/>
                <a:cs typeface="Oswald SemiBold"/>
                <a:sym typeface="Oswald SemiBold"/>
              </a:defRPr>
            </a:lvl1pPr>
            <a:lvl2pPr lvl="1" algn="l" rtl="0">
              <a:lnSpc>
                <a:spcPct val="90000"/>
              </a:lnSpc>
              <a:spcBef>
                <a:spcPts val="0"/>
              </a:spcBef>
              <a:spcAft>
                <a:spcPts val="0"/>
              </a:spcAft>
              <a:buSzPts val="4200"/>
              <a:buNone/>
              <a:defRPr sz="4200"/>
            </a:lvl2pPr>
            <a:lvl3pPr lvl="2" algn="l" rtl="0">
              <a:lnSpc>
                <a:spcPct val="90000"/>
              </a:lnSpc>
              <a:spcBef>
                <a:spcPts val="0"/>
              </a:spcBef>
              <a:spcAft>
                <a:spcPts val="0"/>
              </a:spcAft>
              <a:buSzPts val="4200"/>
              <a:buNone/>
              <a:defRPr sz="4200"/>
            </a:lvl3pPr>
            <a:lvl4pPr lvl="3" algn="l" rtl="0">
              <a:lnSpc>
                <a:spcPct val="90000"/>
              </a:lnSpc>
              <a:spcBef>
                <a:spcPts val="0"/>
              </a:spcBef>
              <a:spcAft>
                <a:spcPts val="0"/>
              </a:spcAft>
              <a:buSzPts val="4200"/>
              <a:buNone/>
              <a:defRPr sz="4200"/>
            </a:lvl4pPr>
            <a:lvl5pPr lvl="4" algn="l" rtl="0">
              <a:lnSpc>
                <a:spcPct val="90000"/>
              </a:lnSpc>
              <a:spcBef>
                <a:spcPts val="0"/>
              </a:spcBef>
              <a:spcAft>
                <a:spcPts val="0"/>
              </a:spcAft>
              <a:buSzPts val="4200"/>
              <a:buNone/>
              <a:defRPr sz="4200"/>
            </a:lvl5pPr>
            <a:lvl6pPr lvl="5" algn="l" rtl="0">
              <a:lnSpc>
                <a:spcPct val="90000"/>
              </a:lnSpc>
              <a:spcBef>
                <a:spcPts val="0"/>
              </a:spcBef>
              <a:spcAft>
                <a:spcPts val="0"/>
              </a:spcAft>
              <a:buSzPts val="4200"/>
              <a:buNone/>
              <a:defRPr sz="4200"/>
            </a:lvl6pPr>
            <a:lvl7pPr lvl="6" algn="l" rtl="0">
              <a:lnSpc>
                <a:spcPct val="90000"/>
              </a:lnSpc>
              <a:spcBef>
                <a:spcPts val="0"/>
              </a:spcBef>
              <a:spcAft>
                <a:spcPts val="0"/>
              </a:spcAft>
              <a:buSzPts val="4200"/>
              <a:buNone/>
              <a:defRPr sz="4200"/>
            </a:lvl7pPr>
            <a:lvl8pPr lvl="7" algn="l" rtl="0">
              <a:lnSpc>
                <a:spcPct val="90000"/>
              </a:lnSpc>
              <a:spcBef>
                <a:spcPts val="0"/>
              </a:spcBef>
              <a:spcAft>
                <a:spcPts val="0"/>
              </a:spcAft>
              <a:buSzPts val="4200"/>
              <a:buNone/>
              <a:defRPr sz="4200"/>
            </a:lvl8pPr>
            <a:lvl9pPr lvl="8" algn="l" rtl="0">
              <a:lnSpc>
                <a:spcPct val="90000"/>
              </a:lnSpc>
              <a:spcBef>
                <a:spcPts val="0"/>
              </a:spcBef>
              <a:spcAft>
                <a:spcPts val="0"/>
              </a:spcAft>
              <a:buSzPts val="4200"/>
              <a:buNone/>
              <a:defRPr sz="4200"/>
            </a:lvl9pPr>
          </a:lstStyle>
          <a:p>
            <a:endParaRPr/>
          </a:p>
        </p:txBody>
      </p:sp>
      <p:sp>
        <p:nvSpPr>
          <p:cNvPr id="220" name="Google Shape;220;p29"/>
          <p:cNvSpPr txBox="1">
            <a:spLocks noGrp="1"/>
          </p:cNvSpPr>
          <p:nvPr>
            <p:ph type="subTitle" idx="1"/>
          </p:nvPr>
        </p:nvSpPr>
        <p:spPr>
          <a:xfrm>
            <a:off x="5031049" y="2361928"/>
            <a:ext cx="2942400" cy="13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chemeClr val="lt1"/>
                </a:solidFill>
              </a:defRPr>
            </a:lvl1pPr>
            <a:lvl2pPr lvl="1" rtl="0">
              <a:lnSpc>
                <a:spcPct val="100000"/>
              </a:lnSpc>
              <a:spcBef>
                <a:spcPts val="0"/>
              </a:spcBef>
              <a:spcAft>
                <a:spcPts val="0"/>
              </a:spcAft>
              <a:buClr>
                <a:srgbClr val="FF87D7"/>
              </a:buClr>
              <a:buSzPts val="1900"/>
              <a:buNone/>
              <a:defRPr sz="1900">
                <a:solidFill>
                  <a:srgbClr val="FF87D7"/>
                </a:solidFill>
              </a:defRPr>
            </a:lvl2pPr>
            <a:lvl3pPr lvl="2" rtl="0">
              <a:lnSpc>
                <a:spcPct val="100000"/>
              </a:lnSpc>
              <a:spcBef>
                <a:spcPts val="0"/>
              </a:spcBef>
              <a:spcAft>
                <a:spcPts val="0"/>
              </a:spcAft>
              <a:buClr>
                <a:srgbClr val="FF87D7"/>
              </a:buClr>
              <a:buSzPts val="1900"/>
              <a:buNone/>
              <a:defRPr sz="1900">
                <a:solidFill>
                  <a:srgbClr val="FF87D7"/>
                </a:solidFill>
              </a:defRPr>
            </a:lvl3pPr>
            <a:lvl4pPr lvl="3" rtl="0">
              <a:lnSpc>
                <a:spcPct val="100000"/>
              </a:lnSpc>
              <a:spcBef>
                <a:spcPts val="0"/>
              </a:spcBef>
              <a:spcAft>
                <a:spcPts val="0"/>
              </a:spcAft>
              <a:buClr>
                <a:srgbClr val="FF87D7"/>
              </a:buClr>
              <a:buSzPts val="1900"/>
              <a:buNone/>
              <a:defRPr sz="1900">
                <a:solidFill>
                  <a:srgbClr val="FF87D7"/>
                </a:solidFill>
              </a:defRPr>
            </a:lvl4pPr>
            <a:lvl5pPr lvl="4" rtl="0">
              <a:lnSpc>
                <a:spcPct val="100000"/>
              </a:lnSpc>
              <a:spcBef>
                <a:spcPts val="0"/>
              </a:spcBef>
              <a:spcAft>
                <a:spcPts val="0"/>
              </a:spcAft>
              <a:buClr>
                <a:srgbClr val="FF87D7"/>
              </a:buClr>
              <a:buSzPts val="1900"/>
              <a:buNone/>
              <a:defRPr sz="1900">
                <a:solidFill>
                  <a:srgbClr val="FF87D7"/>
                </a:solidFill>
              </a:defRPr>
            </a:lvl5pPr>
            <a:lvl6pPr lvl="5" rtl="0">
              <a:lnSpc>
                <a:spcPct val="100000"/>
              </a:lnSpc>
              <a:spcBef>
                <a:spcPts val="0"/>
              </a:spcBef>
              <a:spcAft>
                <a:spcPts val="0"/>
              </a:spcAft>
              <a:buClr>
                <a:srgbClr val="FF87D7"/>
              </a:buClr>
              <a:buSzPts val="1900"/>
              <a:buNone/>
              <a:defRPr sz="1900">
                <a:solidFill>
                  <a:srgbClr val="FF87D7"/>
                </a:solidFill>
              </a:defRPr>
            </a:lvl6pPr>
            <a:lvl7pPr lvl="6" rtl="0">
              <a:lnSpc>
                <a:spcPct val="100000"/>
              </a:lnSpc>
              <a:spcBef>
                <a:spcPts val="0"/>
              </a:spcBef>
              <a:spcAft>
                <a:spcPts val="0"/>
              </a:spcAft>
              <a:buClr>
                <a:srgbClr val="FF87D7"/>
              </a:buClr>
              <a:buSzPts val="1900"/>
              <a:buNone/>
              <a:defRPr sz="1900">
                <a:solidFill>
                  <a:srgbClr val="FF87D7"/>
                </a:solidFill>
              </a:defRPr>
            </a:lvl7pPr>
            <a:lvl8pPr lvl="7" rtl="0">
              <a:lnSpc>
                <a:spcPct val="100000"/>
              </a:lnSpc>
              <a:spcBef>
                <a:spcPts val="0"/>
              </a:spcBef>
              <a:spcAft>
                <a:spcPts val="0"/>
              </a:spcAft>
              <a:buClr>
                <a:srgbClr val="FF87D7"/>
              </a:buClr>
              <a:buSzPts val="1900"/>
              <a:buNone/>
              <a:defRPr sz="1900">
                <a:solidFill>
                  <a:srgbClr val="FF87D7"/>
                </a:solidFill>
              </a:defRPr>
            </a:lvl8pPr>
            <a:lvl9pPr lvl="8" rtl="0">
              <a:lnSpc>
                <a:spcPct val="100000"/>
              </a:lnSpc>
              <a:spcBef>
                <a:spcPts val="0"/>
              </a:spcBef>
              <a:spcAft>
                <a:spcPts val="0"/>
              </a:spcAft>
              <a:buClr>
                <a:srgbClr val="FF87D7"/>
              </a:buClr>
              <a:buSzPts val="1900"/>
              <a:buNone/>
              <a:defRPr sz="1900">
                <a:solidFill>
                  <a:srgbClr val="FF87D7"/>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lists">
  <p:cSld name="CUSTOM_16">
    <p:spTree>
      <p:nvGrpSpPr>
        <p:cNvPr id="1" name="Shape 221"/>
        <p:cNvGrpSpPr/>
        <p:nvPr/>
      </p:nvGrpSpPr>
      <p:grpSpPr>
        <a:xfrm>
          <a:off x="0" y="0"/>
          <a:ext cx="0" cy="0"/>
          <a:chOff x="0" y="0"/>
          <a:chExt cx="0" cy="0"/>
        </a:xfrm>
      </p:grpSpPr>
      <p:pic>
        <p:nvPicPr>
          <p:cNvPr id="222" name="Google Shape;222;p30"/>
          <p:cNvPicPr preferRelativeResize="0"/>
          <p:nvPr/>
        </p:nvPicPr>
        <p:blipFill>
          <a:blip r:embed="rId2">
            <a:alphaModFix/>
          </a:blip>
          <a:stretch>
            <a:fillRect/>
          </a:stretch>
        </p:blipFill>
        <p:spPr>
          <a:xfrm>
            <a:off x="0" y="0"/>
            <a:ext cx="9144000" cy="5143507"/>
          </a:xfrm>
          <a:prstGeom prst="rect">
            <a:avLst/>
          </a:prstGeom>
          <a:noFill/>
          <a:ln>
            <a:noFill/>
          </a:ln>
        </p:spPr>
      </p:pic>
      <p:sp>
        <p:nvSpPr>
          <p:cNvPr id="223" name="Google Shape;223;p30"/>
          <p:cNvSpPr txBox="1">
            <a:spLocks noGrp="1"/>
          </p:cNvSpPr>
          <p:nvPr>
            <p:ph type="body" idx="1"/>
          </p:nvPr>
        </p:nvSpPr>
        <p:spPr>
          <a:xfrm>
            <a:off x="1361788" y="1799829"/>
            <a:ext cx="3081000" cy="2565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sp>
        <p:nvSpPr>
          <p:cNvPr id="224" name="Google Shape;224;p30"/>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225" name="Google Shape;225;p30"/>
          <p:cNvSpPr txBox="1">
            <a:spLocks noGrp="1"/>
          </p:cNvSpPr>
          <p:nvPr>
            <p:ph type="body" idx="2"/>
          </p:nvPr>
        </p:nvSpPr>
        <p:spPr>
          <a:xfrm>
            <a:off x="4701212" y="1799829"/>
            <a:ext cx="3081000" cy="2565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pic>
        <p:nvPicPr>
          <p:cNvPr id="226" name="Google Shape;226;p30"/>
          <p:cNvPicPr preferRelativeResize="0"/>
          <p:nvPr/>
        </p:nvPicPr>
        <p:blipFill rotWithShape="1">
          <a:blip r:embed="rId3">
            <a:alphaModFix/>
          </a:blip>
          <a:srcRect l="45871" t="39703" r="40129" b="40808"/>
          <a:stretch/>
        </p:blipFill>
        <p:spPr>
          <a:xfrm>
            <a:off x="1" y="3817200"/>
            <a:ext cx="720000" cy="1002375"/>
          </a:xfrm>
          <a:prstGeom prst="rect">
            <a:avLst/>
          </a:prstGeom>
          <a:noFill/>
          <a:ln>
            <a:noFill/>
          </a:ln>
        </p:spPr>
      </p:pic>
      <p:pic>
        <p:nvPicPr>
          <p:cNvPr id="227" name="Google Shape;227;p30"/>
          <p:cNvPicPr preferRelativeResize="0"/>
          <p:nvPr/>
        </p:nvPicPr>
        <p:blipFill rotWithShape="1">
          <a:blip r:embed="rId4">
            <a:alphaModFix/>
          </a:blip>
          <a:srcRect l="29180" t="44839" r="28356" b="29298"/>
          <a:stretch/>
        </p:blipFill>
        <p:spPr>
          <a:xfrm rot="5400000">
            <a:off x="7565425" y="1126550"/>
            <a:ext cx="1962075" cy="11950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a:off x="0" y="0"/>
            <a:ext cx="9144000" cy="5143507"/>
          </a:xfrm>
          <a:prstGeom prst="rect">
            <a:avLst/>
          </a:prstGeom>
          <a:noFill/>
          <a:ln>
            <a:noFill/>
          </a:ln>
        </p:spPr>
      </p:pic>
      <p:sp>
        <p:nvSpPr>
          <p:cNvPr id="31" name="Google Shape;31;p4"/>
          <p:cNvSpPr txBox="1">
            <a:spLocks noGrp="1"/>
          </p:cNvSpPr>
          <p:nvPr>
            <p:ph type="body" idx="1"/>
          </p:nvPr>
        </p:nvSpPr>
        <p:spPr>
          <a:xfrm>
            <a:off x="720150" y="1284400"/>
            <a:ext cx="7704000" cy="3441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32" name="Google Shape;32;p4"/>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3">
  <p:cSld name="CUSTOM_12_1">
    <p:spTree>
      <p:nvGrpSpPr>
        <p:cNvPr id="1" name="Shape 228"/>
        <p:cNvGrpSpPr/>
        <p:nvPr/>
      </p:nvGrpSpPr>
      <p:grpSpPr>
        <a:xfrm>
          <a:off x="0" y="0"/>
          <a:ext cx="0" cy="0"/>
          <a:chOff x="0" y="0"/>
          <a:chExt cx="0" cy="0"/>
        </a:xfrm>
      </p:grpSpPr>
      <p:pic>
        <p:nvPicPr>
          <p:cNvPr id="229" name="Google Shape;229;p31"/>
          <p:cNvPicPr preferRelativeResize="0"/>
          <p:nvPr/>
        </p:nvPicPr>
        <p:blipFill>
          <a:blip r:embed="rId2">
            <a:alphaModFix/>
          </a:blip>
          <a:stretch>
            <a:fillRect/>
          </a:stretch>
        </p:blipFill>
        <p:spPr>
          <a:xfrm>
            <a:off x="0" y="0"/>
            <a:ext cx="9144000" cy="5143507"/>
          </a:xfrm>
          <a:prstGeom prst="rect">
            <a:avLst/>
          </a:prstGeom>
          <a:noFill/>
          <a:ln>
            <a:noFill/>
          </a:ln>
        </p:spPr>
      </p:pic>
      <p:sp>
        <p:nvSpPr>
          <p:cNvPr id="230" name="Google Shape;230;p31"/>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231" name="Google Shape;231;p31"/>
          <p:cNvSpPr txBox="1">
            <a:spLocks noGrp="1"/>
          </p:cNvSpPr>
          <p:nvPr>
            <p:ph type="ctrTitle" idx="2"/>
          </p:nvPr>
        </p:nvSpPr>
        <p:spPr>
          <a:xfrm flipH="1">
            <a:off x="5171250" y="4265450"/>
            <a:ext cx="2671200" cy="3846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2000"/>
              <a:buFont typeface="Oswald"/>
              <a:buNone/>
              <a:defRPr sz="2000">
                <a:latin typeface="Oswald"/>
                <a:ea typeface="Oswald"/>
                <a:cs typeface="Oswald"/>
                <a:sym typeface="Oswald"/>
              </a:defRPr>
            </a:lvl1pPr>
            <a:lvl2pPr lvl="1" algn="l" rtl="0">
              <a:spcBef>
                <a:spcPts val="0"/>
              </a:spcBef>
              <a:spcAft>
                <a:spcPts val="0"/>
              </a:spcAft>
              <a:buSzPts val="2000"/>
              <a:buFont typeface="Oswald"/>
              <a:buNone/>
              <a:defRPr sz="2000">
                <a:latin typeface="Oswald"/>
                <a:ea typeface="Oswald"/>
                <a:cs typeface="Oswald"/>
                <a:sym typeface="Oswald"/>
              </a:defRPr>
            </a:lvl2pPr>
            <a:lvl3pPr lvl="2" algn="l" rtl="0">
              <a:spcBef>
                <a:spcPts val="0"/>
              </a:spcBef>
              <a:spcAft>
                <a:spcPts val="0"/>
              </a:spcAft>
              <a:buSzPts val="2000"/>
              <a:buFont typeface="Oswald"/>
              <a:buNone/>
              <a:defRPr sz="2000">
                <a:latin typeface="Oswald"/>
                <a:ea typeface="Oswald"/>
                <a:cs typeface="Oswald"/>
                <a:sym typeface="Oswald"/>
              </a:defRPr>
            </a:lvl3pPr>
            <a:lvl4pPr lvl="3" algn="l" rtl="0">
              <a:spcBef>
                <a:spcPts val="0"/>
              </a:spcBef>
              <a:spcAft>
                <a:spcPts val="0"/>
              </a:spcAft>
              <a:buSzPts val="2000"/>
              <a:buFont typeface="Oswald"/>
              <a:buNone/>
              <a:defRPr sz="2000">
                <a:latin typeface="Oswald"/>
                <a:ea typeface="Oswald"/>
                <a:cs typeface="Oswald"/>
                <a:sym typeface="Oswald"/>
              </a:defRPr>
            </a:lvl4pPr>
            <a:lvl5pPr lvl="4" algn="l" rtl="0">
              <a:spcBef>
                <a:spcPts val="0"/>
              </a:spcBef>
              <a:spcAft>
                <a:spcPts val="0"/>
              </a:spcAft>
              <a:buSzPts val="2000"/>
              <a:buFont typeface="Oswald"/>
              <a:buNone/>
              <a:defRPr sz="2000">
                <a:latin typeface="Oswald"/>
                <a:ea typeface="Oswald"/>
                <a:cs typeface="Oswald"/>
                <a:sym typeface="Oswald"/>
              </a:defRPr>
            </a:lvl5pPr>
            <a:lvl6pPr lvl="5" algn="l" rtl="0">
              <a:spcBef>
                <a:spcPts val="0"/>
              </a:spcBef>
              <a:spcAft>
                <a:spcPts val="0"/>
              </a:spcAft>
              <a:buSzPts val="2000"/>
              <a:buFont typeface="Oswald"/>
              <a:buNone/>
              <a:defRPr sz="2000">
                <a:latin typeface="Oswald"/>
                <a:ea typeface="Oswald"/>
                <a:cs typeface="Oswald"/>
                <a:sym typeface="Oswald"/>
              </a:defRPr>
            </a:lvl6pPr>
            <a:lvl7pPr lvl="6" algn="l" rtl="0">
              <a:spcBef>
                <a:spcPts val="0"/>
              </a:spcBef>
              <a:spcAft>
                <a:spcPts val="0"/>
              </a:spcAft>
              <a:buSzPts val="2000"/>
              <a:buFont typeface="Oswald"/>
              <a:buNone/>
              <a:defRPr sz="2000">
                <a:latin typeface="Oswald"/>
                <a:ea typeface="Oswald"/>
                <a:cs typeface="Oswald"/>
                <a:sym typeface="Oswald"/>
              </a:defRPr>
            </a:lvl7pPr>
            <a:lvl8pPr lvl="7" algn="l" rtl="0">
              <a:spcBef>
                <a:spcPts val="0"/>
              </a:spcBef>
              <a:spcAft>
                <a:spcPts val="0"/>
              </a:spcAft>
              <a:buSzPts val="2000"/>
              <a:buFont typeface="Oswald"/>
              <a:buNone/>
              <a:defRPr sz="2000">
                <a:latin typeface="Oswald"/>
                <a:ea typeface="Oswald"/>
                <a:cs typeface="Oswald"/>
                <a:sym typeface="Oswald"/>
              </a:defRPr>
            </a:lvl8pPr>
            <a:lvl9pPr lvl="8" algn="l" rtl="0">
              <a:spcBef>
                <a:spcPts val="0"/>
              </a:spcBef>
              <a:spcAft>
                <a:spcPts val="0"/>
              </a:spcAft>
              <a:buSzPts val="2000"/>
              <a:buFont typeface="Oswald"/>
              <a:buNone/>
              <a:defRPr sz="2000">
                <a:latin typeface="Oswald"/>
                <a:ea typeface="Oswald"/>
                <a:cs typeface="Oswald"/>
                <a:sym typeface="Oswald"/>
              </a:defRPr>
            </a:lvl9pPr>
          </a:lstStyle>
          <a:p>
            <a:endParaRPr/>
          </a:p>
        </p:txBody>
      </p:sp>
      <p:sp>
        <p:nvSpPr>
          <p:cNvPr id="232" name="Google Shape;232;p31"/>
          <p:cNvSpPr txBox="1">
            <a:spLocks noGrp="1"/>
          </p:cNvSpPr>
          <p:nvPr>
            <p:ph type="subTitle" idx="1"/>
          </p:nvPr>
        </p:nvSpPr>
        <p:spPr>
          <a:xfrm flipH="1">
            <a:off x="5171250" y="3471822"/>
            <a:ext cx="2671200" cy="8967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33" name="Google Shape;233;p31"/>
          <p:cNvSpPr txBox="1">
            <a:spLocks noGrp="1"/>
          </p:cNvSpPr>
          <p:nvPr>
            <p:ph type="ctrTitle" idx="3"/>
          </p:nvPr>
        </p:nvSpPr>
        <p:spPr>
          <a:xfrm flipH="1">
            <a:off x="5171250" y="3129225"/>
            <a:ext cx="2671200" cy="3846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2000"/>
              <a:buFont typeface="Oswald"/>
              <a:buNone/>
              <a:defRPr sz="2000">
                <a:latin typeface="Oswald"/>
                <a:ea typeface="Oswald"/>
                <a:cs typeface="Oswald"/>
                <a:sym typeface="Oswald"/>
              </a:defRPr>
            </a:lvl1pPr>
            <a:lvl2pPr lvl="1" algn="l" rtl="0">
              <a:spcBef>
                <a:spcPts val="0"/>
              </a:spcBef>
              <a:spcAft>
                <a:spcPts val="0"/>
              </a:spcAft>
              <a:buSzPts val="2000"/>
              <a:buFont typeface="Oswald"/>
              <a:buNone/>
              <a:defRPr sz="2000">
                <a:latin typeface="Oswald"/>
                <a:ea typeface="Oswald"/>
                <a:cs typeface="Oswald"/>
                <a:sym typeface="Oswald"/>
              </a:defRPr>
            </a:lvl2pPr>
            <a:lvl3pPr lvl="2" algn="l" rtl="0">
              <a:spcBef>
                <a:spcPts val="0"/>
              </a:spcBef>
              <a:spcAft>
                <a:spcPts val="0"/>
              </a:spcAft>
              <a:buSzPts val="2000"/>
              <a:buFont typeface="Oswald"/>
              <a:buNone/>
              <a:defRPr sz="2000">
                <a:latin typeface="Oswald"/>
                <a:ea typeface="Oswald"/>
                <a:cs typeface="Oswald"/>
                <a:sym typeface="Oswald"/>
              </a:defRPr>
            </a:lvl3pPr>
            <a:lvl4pPr lvl="3" algn="l" rtl="0">
              <a:spcBef>
                <a:spcPts val="0"/>
              </a:spcBef>
              <a:spcAft>
                <a:spcPts val="0"/>
              </a:spcAft>
              <a:buSzPts val="2000"/>
              <a:buFont typeface="Oswald"/>
              <a:buNone/>
              <a:defRPr sz="2000">
                <a:latin typeface="Oswald"/>
                <a:ea typeface="Oswald"/>
                <a:cs typeface="Oswald"/>
                <a:sym typeface="Oswald"/>
              </a:defRPr>
            </a:lvl4pPr>
            <a:lvl5pPr lvl="4" algn="l" rtl="0">
              <a:spcBef>
                <a:spcPts val="0"/>
              </a:spcBef>
              <a:spcAft>
                <a:spcPts val="0"/>
              </a:spcAft>
              <a:buSzPts val="2000"/>
              <a:buFont typeface="Oswald"/>
              <a:buNone/>
              <a:defRPr sz="2000">
                <a:latin typeface="Oswald"/>
                <a:ea typeface="Oswald"/>
                <a:cs typeface="Oswald"/>
                <a:sym typeface="Oswald"/>
              </a:defRPr>
            </a:lvl5pPr>
            <a:lvl6pPr lvl="5" algn="l" rtl="0">
              <a:spcBef>
                <a:spcPts val="0"/>
              </a:spcBef>
              <a:spcAft>
                <a:spcPts val="0"/>
              </a:spcAft>
              <a:buSzPts val="2000"/>
              <a:buFont typeface="Oswald"/>
              <a:buNone/>
              <a:defRPr sz="2000">
                <a:latin typeface="Oswald"/>
                <a:ea typeface="Oswald"/>
                <a:cs typeface="Oswald"/>
                <a:sym typeface="Oswald"/>
              </a:defRPr>
            </a:lvl6pPr>
            <a:lvl7pPr lvl="6" algn="l" rtl="0">
              <a:spcBef>
                <a:spcPts val="0"/>
              </a:spcBef>
              <a:spcAft>
                <a:spcPts val="0"/>
              </a:spcAft>
              <a:buSzPts val="2000"/>
              <a:buFont typeface="Oswald"/>
              <a:buNone/>
              <a:defRPr sz="2000">
                <a:latin typeface="Oswald"/>
                <a:ea typeface="Oswald"/>
                <a:cs typeface="Oswald"/>
                <a:sym typeface="Oswald"/>
              </a:defRPr>
            </a:lvl7pPr>
            <a:lvl8pPr lvl="7" algn="l" rtl="0">
              <a:spcBef>
                <a:spcPts val="0"/>
              </a:spcBef>
              <a:spcAft>
                <a:spcPts val="0"/>
              </a:spcAft>
              <a:buSzPts val="2000"/>
              <a:buFont typeface="Oswald"/>
              <a:buNone/>
              <a:defRPr sz="2000">
                <a:latin typeface="Oswald"/>
                <a:ea typeface="Oswald"/>
                <a:cs typeface="Oswald"/>
                <a:sym typeface="Oswald"/>
              </a:defRPr>
            </a:lvl8pPr>
            <a:lvl9pPr lvl="8" algn="l" rtl="0">
              <a:spcBef>
                <a:spcPts val="0"/>
              </a:spcBef>
              <a:spcAft>
                <a:spcPts val="0"/>
              </a:spcAft>
              <a:buSzPts val="2000"/>
              <a:buFont typeface="Oswald"/>
              <a:buNone/>
              <a:defRPr sz="2000">
                <a:latin typeface="Oswald"/>
                <a:ea typeface="Oswald"/>
                <a:cs typeface="Oswald"/>
                <a:sym typeface="Oswald"/>
              </a:defRPr>
            </a:lvl9pPr>
          </a:lstStyle>
          <a:p>
            <a:endParaRPr/>
          </a:p>
        </p:txBody>
      </p:sp>
      <p:sp>
        <p:nvSpPr>
          <p:cNvPr id="234" name="Google Shape;234;p31"/>
          <p:cNvSpPr txBox="1">
            <a:spLocks noGrp="1"/>
          </p:cNvSpPr>
          <p:nvPr>
            <p:ph type="subTitle" idx="4"/>
          </p:nvPr>
        </p:nvSpPr>
        <p:spPr>
          <a:xfrm flipH="1">
            <a:off x="5171250" y="2335598"/>
            <a:ext cx="2671200" cy="8967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35" name="Google Shape;235;p31"/>
          <p:cNvSpPr txBox="1">
            <a:spLocks noGrp="1"/>
          </p:cNvSpPr>
          <p:nvPr>
            <p:ph type="ctrTitle" idx="5"/>
          </p:nvPr>
        </p:nvSpPr>
        <p:spPr>
          <a:xfrm flipH="1">
            <a:off x="5171250" y="1993000"/>
            <a:ext cx="2671200" cy="3846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2000"/>
              <a:buFont typeface="Oswald"/>
              <a:buNone/>
              <a:defRPr sz="2000">
                <a:latin typeface="Oswald"/>
                <a:ea typeface="Oswald"/>
                <a:cs typeface="Oswald"/>
                <a:sym typeface="Oswald"/>
              </a:defRPr>
            </a:lvl1pPr>
            <a:lvl2pPr lvl="1" algn="l" rtl="0">
              <a:spcBef>
                <a:spcPts val="0"/>
              </a:spcBef>
              <a:spcAft>
                <a:spcPts val="0"/>
              </a:spcAft>
              <a:buSzPts val="2000"/>
              <a:buFont typeface="Oswald"/>
              <a:buNone/>
              <a:defRPr sz="2000">
                <a:latin typeface="Oswald"/>
                <a:ea typeface="Oswald"/>
                <a:cs typeface="Oswald"/>
                <a:sym typeface="Oswald"/>
              </a:defRPr>
            </a:lvl2pPr>
            <a:lvl3pPr lvl="2" algn="l" rtl="0">
              <a:spcBef>
                <a:spcPts val="0"/>
              </a:spcBef>
              <a:spcAft>
                <a:spcPts val="0"/>
              </a:spcAft>
              <a:buSzPts val="2000"/>
              <a:buFont typeface="Oswald"/>
              <a:buNone/>
              <a:defRPr sz="2000">
                <a:latin typeface="Oswald"/>
                <a:ea typeface="Oswald"/>
                <a:cs typeface="Oswald"/>
                <a:sym typeface="Oswald"/>
              </a:defRPr>
            </a:lvl3pPr>
            <a:lvl4pPr lvl="3" algn="l" rtl="0">
              <a:spcBef>
                <a:spcPts val="0"/>
              </a:spcBef>
              <a:spcAft>
                <a:spcPts val="0"/>
              </a:spcAft>
              <a:buSzPts val="2000"/>
              <a:buFont typeface="Oswald"/>
              <a:buNone/>
              <a:defRPr sz="2000">
                <a:latin typeface="Oswald"/>
                <a:ea typeface="Oswald"/>
                <a:cs typeface="Oswald"/>
                <a:sym typeface="Oswald"/>
              </a:defRPr>
            </a:lvl4pPr>
            <a:lvl5pPr lvl="4" algn="l" rtl="0">
              <a:spcBef>
                <a:spcPts val="0"/>
              </a:spcBef>
              <a:spcAft>
                <a:spcPts val="0"/>
              </a:spcAft>
              <a:buSzPts val="2000"/>
              <a:buFont typeface="Oswald"/>
              <a:buNone/>
              <a:defRPr sz="2000">
                <a:latin typeface="Oswald"/>
                <a:ea typeface="Oswald"/>
                <a:cs typeface="Oswald"/>
                <a:sym typeface="Oswald"/>
              </a:defRPr>
            </a:lvl5pPr>
            <a:lvl6pPr lvl="5" algn="l" rtl="0">
              <a:spcBef>
                <a:spcPts val="0"/>
              </a:spcBef>
              <a:spcAft>
                <a:spcPts val="0"/>
              </a:spcAft>
              <a:buSzPts val="2000"/>
              <a:buFont typeface="Oswald"/>
              <a:buNone/>
              <a:defRPr sz="2000">
                <a:latin typeface="Oswald"/>
                <a:ea typeface="Oswald"/>
                <a:cs typeface="Oswald"/>
                <a:sym typeface="Oswald"/>
              </a:defRPr>
            </a:lvl6pPr>
            <a:lvl7pPr lvl="6" algn="l" rtl="0">
              <a:spcBef>
                <a:spcPts val="0"/>
              </a:spcBef>
              <a:spcAft>
                <a:spcPts val="0"/>
              </a:spcAft>
              <a:buSzPts val="2000"/>
              <a:buFont typeface="Oswald"/>
              <a:buNone/>
              <a:defRPr sz="2000">
                <a:latin typeface="Oswald"/>
                <a:ea typeface="Oswald"/>
                <a:cs typeface="Oswald"/>
                <a:sym typeface="Oswald"/>
              </a:defRPr>
            </a:lvl7pPr>
            <a:lvl8pPr lvl="7" algn="l" rtl="0">
              <a:spcBef>
                <a:spcPts val="0"/>
              </a:spcBef>
              <a:spcAft>
                <a:spcPts val="0"/>
              </a:spcAft>
              <a:buSzPts val="2000"/>
              <a:buFont typeface="Oswald"/>
              <a:buNone/>
              <a:defRPr sz="2000">
                <a:latin typeface="Oswald"/>
                <a:ea typeface="Oswald"/>
                <a:cs typeface="Oswald"/>
                <a:sym typeface="Oswald"/>
              </a:defRPr>
            </a:lvl8pPr>
            <a:lvl9pPr lvl="8" algn="l" rtl="0">
              <a:spcBef>
                <a:spcPts val="0"/>
              </a:spcBef>
              <a:spcAft>
                <a:spcPts val="0"/>
              </a:spcAft>
              <a:buSzPts val="2000"/>
              <a:buFont typeface="Oswald"/>
              <a:buNone/>
              <a:defRPr sz="2000">
                <a:latin typeface="Oswald"/>
                <a:ea typeface="Oswald"/>
                <a:cs typeface="Oswald"/>
                <a:sym typeface="Oswald"/>
              </a:defRPr>
            </a:lvl9pPr>
          </a:lstStyle>
          <a:p>
            <a:endParaRPr/>
          </a:p>
        </p:txBody>
      </p:sp>
      <p:sp>
        <p:nvSpPr>
          <p:cNvPr id="236" name="Google Shape;236;p31"/>
          <p:cNvSpPr txBox="1">
            <a:spLocks noGrp="1"/>
          </p:cNvSpPr>
          <p:nvPr>
            <p:ph type="subTitle" idx="6"/>
          </p:nvPr>
        </p:nvSpPr>
        <p:spPr>
          <a:xfrm flipH="1">
            <a:off x="5171250" y="1199373"/>
            <a:ext cx="2671200" cy="8967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pic>
        <p:nvPicPr>
          <p:cNvPr id="237" name="Google Shape;237;p31"/>
          <p:cNvPicPr preferRelativeResize="0"/>
          <p:nvPr/>
        </p:nvPicPr>
        <p:blipFill rotWithShape="1">
          <a:blip r:embed="rId3">
            <a:alphaModFix/>
          </a:blip>
          <a:srcRect l="41235" t="39703" r="40128" b="40808"/>
          <a:stretch/>
        </p:blipFill>
        <p:spPr>
          <a:xfrm>
            <a:off x="8226175" y="166846"/>
            <a:ext cx="725499" cy="75873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0" y="0"/>
            <a:ext cx="9144000" cy="5143507"/>
          </a:xfrm>
          <a:prstGeom prst="rect">
            <a:avLst/>
          </a:prstGeom>
          <a:noFill/>
          <a:ln>
            <a:noFill/>
          </a:ln>
        </p:spPr>
      </p:pic>
      <p:pic>
        <p:nvPicPr>
          <p:cNvPr id="35" name="Google Shape;35;p5"/>
          <p:cNvPicPr preferRelativeResize="0"/>
          <p:nvPr/>
        </p:nvPicPr>
        <p:blipFill rotWithShape="1">
          <a:blip r:embed="rId3">
            <a:alphaModFix/>
          </a:blip>
          <a:srcRect l="-23017" t="-6629" r="35764" b="-7084"/>
          <a:stretch/>
        </p:blipFill>
        <p:spPr>
          <a:xfrm>
            <a:off x="8140600" y="3499600"/>
            <a:ext cx="1003401" cy="1307799"/>
          </a:xfrm>
          <a:prstGeom prst="rect">
            <a:avLst/>
          </a:prstGeom>
          <a:noFill/>
          <a:ln>
            <a:noFill/>
          </a:ln>
        </p:spPr>
      </p:pic>
      <p:pic>
        <p:nvPicPr>
          <p:cNvPr id="36" name="Google Shape;36;p5"/>
          <p:cNvPicPr preferRelativeResize="0"/>
          <p:nvPr/>
        </p:nvPicPr>
        <p:blipFill rotWithShape="1">
          <a:blip r:embed="rId4">
            <a:alphaModFix/>
          </a:blip>
          <a:srcRect l="39564" t="45574" r="40236" b="40527"/>
          <a:stretch/>
        </p:blipFill>
        <p:spPr>
          <a:xfrm>
            <a:off x="237050" y="0"/>
            <a:ext cx="774000" cy="532524"/>
          </a:xfrm>
          <a:prstGeom prst="rect">
            <a:avLst/>
          </a:prstGeom>
          <a:noFill/>
          <a:ln>
            <a:noFill/>
          </a:ln>
        </p:spPr>
      </p:pic>
      <p:pic>
        <p:nvPicPr>
          <p:cNvPr id="37" name="Google Shape;37;p5"/>
          <p:cNvPicPr preferRelativeResize="0"/>
          <p:nvPr/>
        </p:nvPicPr>
        <p:blipFill rotWithShape="1">
          <a:blip r:embed="rId5">
            <a:alphaModFix/>
          </a:blip>
          <a:srcRect l="27028" t="30941" r="26176" b="29940"/>
          <a:stretch/>
        </p:blipFill>
        <p:spPr>
          <a:xfrm>
            <a:off x="1721975" y="4301225"/>
            <a:ext cx="450399" cy="376500"/>
          </a:xfrm>
          <a:prstGeom prst="rect">
            <a:avLst/>
          </a:prstGeom>
          <a:noFill/>
          <a:ln>
            <a:noFill/>
          </a:ln>
        </p:spPr>
      </p:pic>
      <p:sp>
        <p:nvSpPr>
          <p:cNvPr id="38" name="Google Shape;38;p5"/>
          <p:cNvSpPr txBox="1">
            <a:spLocks noGrp="1"/>
          </p:cNvSpPr>
          <p:nvPr>
            <p:ph type="subTitle" idx="1"/>
          </p:nvPr>
        </p:nvSpPr>
        <p:spPr>
          <a:xfrm>
            <a:off x="1787949" y="2076750"/>
            <a:ext cx="2561700" cy="4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1pPr>
            <a:lvl2pPr lvl="1"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2pPr>
            <a:lvl3pPr lvl="2"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3pPr>
            <a:lvl4pPr lvl="3"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4pPr>
            <a:lvl5pPr lvl="4"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5pPr>
            <a:lvl6pPr lvl="5"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6pPr>
            <a:lvl7pPr lvl="6"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7pPr>
            <a:lvl8pPr lvl="7"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8pPr>
            <a:lvl9pPr lvl="8"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9pPr>
          </a:lstStyle>
          <a:p>
            <a:endParaRPr/>
          </a:p>
        </p:txBody>
      </p:sp>
      <p:sp>
        <p:nvSpPr>
          <p:cNvPr id="39" name="Google Shape;39;p5"/>
          <p:cNvSpPr txBox="1">
            <a:spLocks noGrp="1"/>
          </p:cNvSpPr>
          <p:nvPr>
            <p:ph type="subTitle" idx="2"/>
          </p:nvPr>
        </p:nvSpPr>
        <p:spPr>
          <a:xfrm>
            <a:off x="4794351" y="2076750"/>
            <a:ext cx="2561700" cy="4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1pPr>
            <a:lvl2pPr lvl="1"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2pPr>
            <a:lvl3pPr lvl="2"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3pPr>
            <a:lvl4pPr lvl="3"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4pPr>
            <a:lvl5pPr lvl="4"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5pPr>
            <a:lvl6pPr lvl="5"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6pPr>
            <a:lvl7pPr lvl="6"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7pPr>
            <a:lvl8pPr lvl="7"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8pPr>
            <a:lvl9pPr lvl="8" algn="ctr" rtl="0">
              <a:lnSpc>
                <a:spcPct val="100000"/>
              </a:lnSpc>
              <a:spcBef>
                <a:spcPts val="0"/>
              </a:spcBef>
              <a:spcAft>
                <a:spcPts val="0"/>
              </a:spcAft>
              <a:buClr>
                <a:srgbClr val="FF87D7"/>
              </a:buClr>
              <a:buSzPts val="2000"/>
              <a:buFont typeface="Oswald"/>
              <a:buNone/>
              <a:defRPr sz="2000">
                <a:solidFill>
                  <a:srgbClr val="FF87D7"/>
                </a:solidFill>
                <a:latin typeface="Oswald"/>
                <a:ea typeface="Oswald"/>
                <a:cs typeface="Oswald"/>
                <a:sym typeface="Oswald"/>
              </a:defRPr>
            </a:lvl9pPr>
          </a:lstStyle>
          <a:p>
            <a:endParaRPr/>
          </a:p>
        </p:txBody>
      </p:sp>
      <p:sp>
        <p:nvSpPr>
          <p:cNvPr id="40" name="Google Shape;40;p5"/>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41" name="Google Shape;41;p5"/>
          <p:cNvSpPr txBox="1">
            <a:spLocks noGrp="1"/>
          </p:cNvSpPr>
          <p:nvPr>
            <p:ph type="subTitle" idx="3"/>
          </p:nvPr>
        </p:nvSpPr>
        <p:spPr>
          <a:xfrm>
            <a:off x="1787949" y="2494700"/>
            <a:ext cx="2561700" cy="11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42" name="Google Shape;42;p5"/>
          <p:cNvSpPr txBox="1">
            <a:spLocks noGrp="1"/>
          </p:cNvSpPr>
          <p:nvPr>
            <p:ph type="subTitle" idx="4"/>
          </p:nvPr>
        </p:nvSpPr>
        <p:spPr>
          <a:xfrm>
            <a:off x="4794350" y="2494700"/>
            <a:ext cx="2561700" cy="11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blip>
          <a:stretch>
            <a:fillRect/>
          </a:stretch>
        </p:blipFill>
        <p:spPr>
          <a:xfrm>
            <a:off x="0" y="0"/>
            <a:ext cx="9144000" cy="5143507"/>
          </a:xfrm>
          <a:prstGeom prst="rect">
            <a:avLst/>
          </a:prstGeom>
          <a:noFill/>
          <a:ln>
            <a:noFill/>
          </a:ln>
        </p:spPr>
      </p:pic>
      <p:sp>
        <p:nvSpPr>
          <p:cNvPr id="45" name="Google Shape;45;p6"/>
          <p:cNvSpPr txBox="1">
            <a:spLocks noGrp="1"/>
          </p:cNvSpPr>
          <p:nvPr>
            <p:ph type="title"/>
          </p:nvPr>
        </p:nvSpPr>
        <p:spPr>
          <a:xfrm>
            <a:off x="720000" y="445800"/>
            <a:ext cx="4545600" cy="576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l" rtl="0">
              <a:spcBef>
                <a:spcPts val="0"/>
              </a:spcBef>
              <a:spcAft>
                <a:spcPts val="0"/>
              </a:spcAft>
              <a:buSzPts val="3000"/>
              <a:buFont typeface="Palanquin Dark"/>
              <a:buNone/>
              <a:defRPr>
                <a:latin typeface="Palanquin Dark"/>
                <a:ea typeface="Palanquin Dark"/>
                <a:cs typeface="Palanquin Dark"/>
                <a:sym typeface="Palanquin Dark"/>
              </a:defRPr>
            </a:lvl2pPr>
            <a:lvl3pPr lvl="2" algn="l" rtl="0">
              <a:spcBef>
                <a:spcPts val="0"/>
              </a:spcBef>
              <a:spcAft>
                <a:spcPts val="0"/>
              </a:spcAft>
              <a:buSzPts val="3000"/>
              <a:buFont typeface="Palanquin Dark"/>
              <a:buNone/>
              <a:defRPr>
                <a:latin typeface="Palanquin Dark"/>
                <a:ea typeface="Palanquin Dark"/>
                <a:cs typeface="Palanquin Dark"/>
                <a:sym typeface="Palanquin Dark"/>
              </a:defRPr>
            </a:lvl3pPr>
            <a:lvl4pPr lvl="3" algn="l" rtl="0">
              <a:spcBef>
                <a:spcPts val="0"/>
              </a:spcBef>
              <a:spcAft>
                <a:spcPts val="0"/>
              </a:spcAft>
              <a:buSzPts val="3000"/>
              <a:buFont typeface="Palanquin Dark"/>
              <a:buNone/>
              <a:defRPr>
                <a:latin typeface="Palanquin Dark"/>
                <a:ea typeface="Palanquin Dark"/>
                <a:cs typeface="Palanquin Dark"/>
                <a:sym typeface="Palanquin Dark"/>
              </a:defRPr>
            </a:lvl4pPr>
            <a:lvl5pPr lvl="4" algn="l" rtl="0">
              <a:spcBef>
                <a:spcPts val="0"/>
              </a:spcBef>
              <a:spcAft>
                <a:spcPts val="0"/>
              </a:spcAft>
              <a:buSzPts val="3000"/>
              <a:buFont typeface="Palanquin Dark"/>
              <a:buNone/>
              <a:defRPr>
                <a:latin typeface="Palanquin Dark"/>
                <a:ea typeface="Palanquin Dark"/>
                <a:cs typeface="Palanquin Dark"/>
                <a:sym typeface="Palanquin Dark"/>
              </a:defRPr>
            </a:lvl5pPr>
            <a:lvl6pPr lvl="5" algn="l" rtl="0">
              <a:spcBef>
                <a:spcPts val="0"/>
              </a:spcBef>
              <a:spcAft>
                <a:spcPts val="0"/>
              </a:spcAft>
              <a:buSzPts val="3000"/>
              <a:buFont typeface="Palanquin Dark"/>
              <a:buNone/>
              <a:defRPr>
                <a:latin typeface="Palanquin Dark"/>
                <a:ea typeface="Palanquin Dark"/>
                <a:cs typeface="Palanquin Dark"/>
                <a:sym typeface="Palanquin Dark"/>
              </a:defRPr>
            </a:lvl6pPr>
            <a:lvl7pPr lvl="6" algn="l" rtl="0">
              <a:spcBef>
                <a:spcPts val="0"/>
              </a:spcBef>
              <a:spcAft>
                <a:spcPts val="0"/>
              </a:spcAft>
              <a:buSzPts val="3000"/>
              <a:buFont typeface="Palanquin Dark"/>
              <a:buNone/>
              <a:defRPr>
                <a:latin typeface="Palanquin Dark"/>
                <a:ea typeface="Palanquin Dark"/>
                <a:cs typeface="Palanquin Dark"/>
                <a:sym typeface="Palanquin Dark"/>
              </a:defRPr>
            </a:lvl7pPr>
            <a:lvl8pPr lvl="7" algn="l" rtl="0">
              <a:spcBef>
                <a:spcPts val="0"/>
              </a:spcBef>
              <a:spcAft>
                <a:spcPts val="0"/>
              </a:spcAft>
              <a:buSzPts val="3000"/>
              <a:buFont typeface="Palanquin Dark"/>
              <a:buNone/>
              <a:defRPr>
                <a:latin typeface="Palanquin Dark"/>
                <a:ea typeface="Palanquin Dark"/>
                <a:cs typeface="Palanquin Dark"/>
                <a:sym typeface="Palanquin Dark"/>
              </a:defRPr>
            </a:lvl8pPr>
            <a:lvl9pPr lvl="8" algn="l"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pic>
        <p:nvPicPr>
          <p:cNvPr id="47" name="Google Shape;47;p7"/>
          <p:cNvPicPr preferRelativeResize="0"/>
          <p:nvPr/>
        </p:nvPicPr>
        <p:blipFill>
          <a:blip r:embed="rId2">
            <a:alphaModFix/>
          </a:blip>
          <a:stretch>
            <a:fillRect/>
          </a:stretch>
        </p:blipFill>
        <p:spPr>
          <a:xfrm>
            <a:off x="0" y="0"/>
            <a:ext cx="9144000" cy="5143507"/>
          </a:xfrm>
          <a:prstGeom prst="rect">
            <a:avLst/>
          </a:prstGeom>
          <a:noFill/>
          <a:ln>
            <a:noFill/>
          </a:ln>
        </p:spPr>
      </p:pic>
      <p:sp>
        <p:nvSpPr>
          <p:cNvPr id="48" name="Google Shape;48;p7"/>
          <p:cNvSpPr txBox="1">
            <a:spLocks noGrp="1"/>
          </p:cNvSpPr>
          <p:nvPr>
            <p:ph type="title"/>
          </p:nvPr>
        </p:nvSpPr>
        <p:spPr>
          <a:xfrm>
            <a:off x="720000" y="1561830"/>
            <a:ext cx="3366300" cy="1281900"/>
          </a:xfrm>
          <a:prstGeom prst="rect">
            <a:avLst/>
          </a:prstGeom>
        </p:spPr>
        <p:txBody>
          <a:bodyPr spcFirstLastPara="1" wrap="square" lIns="91425" tIns="91425" rIns="91425" bIns="91425" anchor="t" anchorCtr="0">
            <a:noAutofit/>
          </a:bodyPr>
          <a:lstStyle>
            <a:lvl1pPr lvl="0" algn="l" rtl="0">
              <a:lnSpc>
                <a:spcPct val="90000"/>
              </a:lnSpc>
              <a:spcBef>
                <a:spcPts val="0"/>
              </a:spcBef>
              <a:spcAft>
                <a:spcPts val="0"/>
              </a:spcAft>
              <a:buClr>
                <a:srgbClr val="FF87D7"/>
              </a:buClr>
              <a:buSzPts val="3000"/>
              <a:buFont typeface="Oswald SemiBold"/>
              <a:buNone/>
              <a:defRPr>
                <a:solidFill>
                  <a:srgbClr val="FF87D7"/>
                </a:solidFill>
                <a:latin typeface="Oswald SemiBold"/>
                <a:ea typeface="Oswald SemiBold"/>
                <a:cs typeface="Oswald SemiBold"/>
                <a:sym typeface="Oswald SemiBold"/>
              </a:defRPr>
            </a:lvl1pPr>
            <a:lvl2pPr lvl="1" algn="l" rtl="0">
              <a:lnSpc>
                <a:spcPct val="80000"/>
              </a:lnSpc>
              <a:spcBef>
                <a:spcPts val="0"/>
              </a:spcBef>
              <a:spcAft>
                <a:spcPts val="0"/>
              </a:spcAft>
              <a:buSzPts val="3000"/>
              <a:buNone/>
              <a:defRPr/>
            </a:lvl2pPr>
            <a:lvl3pPr lvl="2" algn="l" rtl="0">
              <a:lnSpc>
                <a:spcPct val="80000"/>
              </a:lnSpc>
              <a:spcBef>
                <a:spcPts val="0"/>
              </a:spcBef>
              <a:spcAft>
                <a:spcPts val="0"/>
              </a:spcAft>
              <a:buSzPts val="3000"/>
              <a:buNone/>
              <a:defRPr/>
            </a:lvl3pPr>
            <a:lvl4pPr lvl="3" algn="l" rtl="0">
              <a:lnSpc>
                <a:spcPct val="80000"/>
              </a:lnSpc>
              <a:spcBef>
                <a:spcPts val="0"/>
              </a:spcBef>
              <a:spcAft>
                <a:spcPts val="0"/>
              </a:spcAft>
              <a:buSzPts val="3000"/>
              <a:buNone/>
              <a:defRPr/>
            </a:lvl4pPr>
            <a:lvl5pPr lvl="4" algn="l" rtl="0">
              <a:lnSpc>
                <a:spcPct val="80000"/>
              </a:lnSpc>
              <a:spcBef>
                <a:spcPts val="0"/>
              </a:spcBef>
              <a:spcAft>
                <a:spcPts val="0"/>
              </a:spcAft>
              <a:buSzPts val="3000"/>
              <a:buNone/>
              <a:defRPr/>
            </a:lvl5pPr>
            <a:lvl6pPr lvl="5" algn="l" rtl="0">
              <a:lnSpc>
                <a:spcPct val="80000"/>
              </a:lnSpc>
              <a:spcBef>
                <a:spcPts val="0"/>
              </a:spcBef>
              <a:spcAft>
                <a:spcPts val="0"/>
              </a:spcAft>
              <a:buSzPts val="3000"/>
              <a:buNone/>
              <a:defRPr/>
            </a:lvl6pPr>
            <a:lvl7pPr lvl="6" algn="l" rtl="0">
              <a:lnSpc>
                <a:spcPct val="80000"/>
              </a:lnSpc>
              <a:spcBef>
                <a:spcPts val="0"/>
              </a:spcBef>
              <a:spcAft>
                <a:spcPts val="0"/>
              </a:spcAft>
              <a:buSzPts val="3000"/>
              <a:buNone/>
              <a:defRPr/>
            </a:lvl7pPr>
            <a:lvl8pPr lvl="7" algn="l" rtl="0">
              <a:lnSpc>
                <a:spcPct val="80000"/>
              </a:lnSpc>
              <a:spcBef>
                <a:spcPts val="0"/>
              </a:spcBef>
              <a:spcAft>
                <a:spcPts val="0"/>
              </a:spcAft>
              <a:buSzPts val="3000"/>
              <a:buNone/>
              <a:defRPr/>
            </a:lvl8pPr>
            <a:lvl9pPr lvl="8" algn="l" rtl="0">
              <a:lnSpc>
                <a:spcPct val="80000"/>
              </a:lnSpc>
              <a:spcBef>
                <a:spcPts val="0"/>
              </a:spcBef>
              <a:spcAft>
                <a:spcPts val="0"/>
              </a:spcAft>
              <a:buSzPts val="3000"/>
              <a:buNone/>
              <a:defRPr/>
            </a:lvl9pPr>
          </a:lstStyle>
          <a:p>
            <a:endParaRPr/>
          </a:p>
        </p:txBody>
      </p:sp>
      <p:sp>
        <p:nvSpPr>
          <p:cNvPr id="49" name="Google Shape;49;p7"/>
          <p:cNvSpPr txBox="1">
            <a:spLocks noGrp="1"/>
          </p:cNvSpPr>
          <p:nvPr>
            <p:ph type="subTitle" idx="1"/>
          </p:nvPr>
        </p:nvSpPr>
        <p:spPr>
          <a:xfrm>
            <a:off x="720000" y="2937570"/>
            <a:ext cx="2549100" cy="70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87D7"/>
              </a:buClr>
              <a:buSzPts val="1900"/>
              <a:buNone/>
              <a:defRPr sz="1900">
                <a:solidFill>
                  <a:srgbClr val="FF87D7"/>
                </a:solidFill>
              </a:defRPr>
            </a:lvl2pPr>
            <a:lvl3pPr lvl="2" rtl="0">
              <a:lnSpc>
                <a:spcPct val="100000"/>
              </a:lnSpc>
              <a:spcBef>
                <a:spcPts val="0"/>
              </a:spcBef>
              <a:spcAft>
                <a:spcPts val="0"/>
              </a:spcAft>
              <a:buClr>
                <a:srgbClr val="FF87D7"/>
              </a:buClr>
              <a:buSzPts val="1900"/>
              <a:buNone/>
              <a:defRPr sz="1900">
                <a:solidFill>
                  <a:srgbClr val="FF87D7"/>
                </a:solidFill>
              </a:defRPr>
            </a:lvl3pPr>
            <a:lvl4pPr lvl="3" rtl="0">
              <a:lnSpc>
                <a:spcPct val="100000"/>
              </a:lnSpc>
              <a:spcBef>
                <a:spcPts val="0"/>
              </a:spcBef>
              <a:spcAft>
                <a:spcPts val="0"/>
              </a:spcAft>
              <a:buClr>
                <a:srgbClr val="FF87D7"/>
              </a:buClr>
              <a:buSzPts val="1900"/>
              <a:buNone/>
              <a:defRPr sz="1900">
                <a:solidFill>
                  <a:srgbClr val="FF87D7"/>
                </a:solidFill>
              </a:defRPr>
            </a:lvl4pPr>
            <a:lvl5pPr lvl="4" rtl="0">
              <a:lnSpc>
                <a:spcPct val="100000"/>
              </a:lnSpc>
              <a:spcBef>
                <a:spcPts val="0"/>
              </a:spcBef>
              <a:spcAft>
                <a:spcPts val="0"/>
              </a:spcAft>
              <a:buClr>
                <a:srgbClr val="FF87D7"/>
              </a:buClr>
              <a:buSzPts val="1900"/>
              <a:buNone/>
              <a:defRPr sz="1900">
                <a:solidFill>
                  <a:srgbClr val="FF87D7"/>
                </a:solidFill>
              </a:defRPr>
            </a:lvl5pPr>
            <a:lvl6pPr lvl="5" rtl="0">
              <a:lnSpc>
                <a:spcPct val="100000"/>
              </a:lnSpc>
              <a:spcBef>
                <a:spcPts val="0"/>
              </a:spcBef>
              <a:spcAft>
                <a:spcPts val="0"/>
              </a:spcAft>
              <a:buClr>
                <a:srgbClr val="FF87D7"/>
              </a:buClr>
              <a:buSzPts val="1900"/>
              <a:buNone/>
              <a:defRPr sz="1900">
                <a:solidFill>
                  <a:srgbClr val="FF87D7"/>
                </a:solidFill>
              </a:defRPr>
            </a:lvl6pPr>
            <a:lvl7pPr lvl="6" rtl="0">
              <a:lnSpc>
                <a:spcPct val="100000"/>
              </a:lnSpc>
              <a:spcBef>
                <a:spcPts val="0"/>
              </a:spcBef>
              <a:spcAft>
                <a:spcPts val="0"/>
              </a:spcAft>
              <a:buClr>
                <a:srgbClr val="FF87D7"/>
              </a:buClr>
              <a:buSzPts val="1900"/>
              <a:buNone/>
              <a:defRPr sz="1900">
                <a:solidFill>
                  <a:srgbClr val="FF87D7"/>
                </a:solidFill>
              </a:defRPr>
            </a:lvl7pPr>
            <a:lvl8pPr lvl="7" rtl="0">
              <a:lnSpc>
                <a:spcPct val="100000"/>
              </a:lnSpc>
              <a:spcBef>
                <a:spcPts val="0"/>
              </a:spcBef>
              <a:spcAft>
                <a:spcPts val="0"/>
              </a:spcAft>
              <a:buClr>
                <a:srgbClr val="FF87D7"/>
              </a:buClr>
              <a:buSzPts val="1900"/>
              <a:buNone/>
              <a:defRPr sz="1900">
                <a:solidFill>
                  <a:srgbClr val="FF87D7"/>
                </a:solidFill>
              </a:defRPr>
            </a:lvl8pPr>
            <a:lvl9pPr lvl="8" rtl="0">
              <a:lnSpc>
                <a:spcPct val="100000"/>
              </a:lnSpc>
              <a:spcBef>
                <a:spcPts val="0"/>
              </a:spcBef>
              <a:spcAft>
                <a:spcPts val="0"/>
              </a:spcAft>
              <a:buClr>
                <a:srgbClr val="FF87D7"/>
              </a:buClr>
              <a:buSzPts val="1900"/>
              <a:buNone/>
              <a:defRPr sz="1900">
                <a:solidFill>
                  <a:srgbClr val="FF87D7"/>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pic>
        <p:nvPicPr>
          <p:cNvPr id="51" name="Google Shape;51;p8"/>
          <p:cNvPicPr preferRelativeResize="0"/>
          <p:nvPr/>
        </p:nvPicPr>
        <p:blipFill>
          <a:blip r:embed="rId2">
            <a:alphaModFix/>
          </a:blip>
          <a:stretch>
            <a:fillRect/>
          </a:stretch>
        </p:blipFill>
        <p:spPr>
          <a:xfrm>
            <a:off x="0" y="0"/>
            <a:ext cx="9144000" cy="5143507"/>
          </a:xfrm>
          <a:prstGeom prst="rect">
            <a:avLst/>
          </a:prstGeom>
          <a:noFill/>
          <a:ln>
            <a:noFill/>
          </a:ln>
        </p:spPr>
      </p:pic>
      <p:sp>
        <p:nvSpPr>
          <p:cNvPr id="52" name="Google Shape;52;p8"/>
          <p:cNvSpPr txBox="1">
            <a:spLocks noGrp="1"/>
          </p:cNvSpPr>
          <p:nvPr>
            <p:ph type="title"/>
          </p:nvPr>
        </p:nvSpPr>
        <p:spPr>
          <a:xfrm>
            <a:off x="5585550" y="1250325"/>
            <a:ext cx="2857200" cy="1449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7800"/>
              <a:buNone/>
              <a:defRPr sz="7800"/>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
        <p:nvSpPr>
          <p:cNvPr id="53" name="Google Shape;53;p8"/>
          <p:cNvSpPr txBox="1">
            <a:spLocks noGrp="1"/>
          </p:cNvSpPr>
          <p:nvPr>
            <p:ph type="subTitle" idx="1"/>
          </p:nvPr>
        </p:nvSpPr>
        <p:spPr>
          <a:xfrm>
            <a:off x="5657250" y="2469900"/>
            <a:ext cx="2633400" cy="115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pic>
        <p:nvPicPr>
          <p:cNvPr id="55" name="Google Shape;55;p9"/>
          <p:cNvPicPr preferRelativeResize="0"/>
          <p:nvPr/>
        </p:nvPicPr>
        <p:blipFill>
          <a:blip r:embed="rId2">
            <a:alphaModFix/>
          </a:blip>
          <a:stretch>
            <a:fillRect/>
          </a:stretch>
        </p:blipFill>
        <p:spPr>
          <a:xfrm>
            <a:off x="0" y="0"/>
            <a:ext cx="9144000" cy="5143507"/>
          </a:xfrm>
          <a:prstGeom prst="rect">
            <a:avLst/>
          </a:prstGeom>
          <a:noFill/>
          <a:ln>
            <a:noFill/>
          </a:ln>
        </p:spPr>
      </p:pic>
      <p:pic>
        <p:nvPicPr>
          <p:cNvPr id="56" name="Google Shape;56;p9"/>
          <p:cNvPicPr preferRelativeResize="0"/>
          <p:nvPr/>
        </p:nvPicPr>
        <p:blipFill rotWithShape="1">
          <a:blip r:embed="rId3">
            <a:alphaModFix/>
          </a:blip>
          <a:srcRect l="39564" t="39700" r="40237" b="40526"/>
          <a:stretch/>
        </p:blipFill>
        <p:spPr>
          <a:xfrm rot="1419931">
            <a:off x="7693504" y="902382"/>
            <a:ext cx="907818" cy="888661"/>
          </a:xfrm>
          <a:prstGeom prst="rect">
            <a:avLst/>
          </a:prstGeom>
          <a:noFill/>
          <a:ln>
            <a:noFill/>
          </a:ln>
        </p:spPr>
      </p:pic>
      <p:pic>
        <p:nvPicPr>
          <p:cNvPr id="57" name="Google Shape;57;p9"/>
          <p:cNvPicPr preferRelativeResize="0"/>
          <p:nvPr/>
        </p:nvPicPr>
        <p:blipFill rotWithShape="1">
          <a:blip r:embed="rId4">
            <a:alphaModFix/>
          </a:blip>
          <a:srcRect l="34871" t="11017" r="7287" b="12418"/>
          <a:stretch/>
        </p:blipFill>
        <p:spPr>
          <a:xfrm>
            <a:off x="0" y="3718550"/>
            <a:ext cx="987951" cy="1307799"/>
          </a:xfrm>
          <a:prstGeom prst="rect">
            <a:avLst/>
          </a:prstGeom>
          <a:noFill/>
          <a:ln>
            <a:noFill/>
          </a:ln>
        </p:spPr>
      </p:pic>
      <p:pic>
        <p:nvPicPr>
          <p:cNvPr id="58" name="Google Shape;58;p9"/>
          <p:cNvPicPr preferRelativeResize="0"/>
          <p:nvPr/>
        </p:nvPicPr>
        <p:blipFill rotWithShape="1">
          <a:blip r:embed="rId5">
            <a:alphaModFix/>
          </a:blip>
          <a:srcRect l="27028" t="30941" r="26176" b="29940"/>
          <a:stretch/>
        </p:blipFill>
        <p:spPr>
          <a:xfrm>
            <a:off x="7680225" y="985750"/>
            <a:ext cx="373875" cy="312525"/>
          </a:xfrm>
          <a:prstGeom prst="rect">
            <a:avLst/>
          </a:prstGeom>
          <a:noFill/>
          <a:ln>
            <a:noFill/>
          </a:ln>
        </p:spPr>
      </p:pic>
      <p:pic>
        <p:nvPicPr>
          <p:cNvPr id="59" name="Google Shape;59;p9"/>
          <p:cNvPicPr preferRelativeResize="0"/>
          <p:nvPr/>
        </p:nvPicPr>
        <p:blipFill rotWithShape="1">
          <a:blip r:embed="rId5">
            <a:alphaModFix/>
          </a:blip>
          <a:srcRect l="27028" t="46113" r="26176" b="29942"/>
          <a:stretch/>
        </p:blipFill>
        <p:spPr>
          <a:xfrm>
            <a:off x="410225" y="0"/>
            <a:ext cx="801450" cy="410076"/>
          </a:xfrm>
          <a:prstGeom prst="rect">
            <a:avLst/>
          </a:prstGeom>
          <a:noFill/>
          <a:ln>
            <a:noFill/>
          </a:ln>
        </p:spPr>
      </p:pic>
      <p:sp>
        <p:nvSpPr>
          <p:cNvPr id="60" name="Google Shape;60;p9"/>
          <p:cNvSpPr txBox="1">
            <a:spLocks noGrp="1"/>
          </p:cNvSpPr>
          <p:nvPr>
            <p:ph type="title"/>
          </p:nvPr>
        </p:nvSpPr>
        <p:spPr>
          <a:xfrm>
            <a:off x="5031049" y="1362773"/>
            <a:ext cx="2942400" cy="1056600"/>
          </a:xfrm>
          <a:prstGeom prst="rect">
            <a:avLst/>
          </a:prstGeom>
        </p:spPr>
        <p:txBody>
          <a:bodyPr spcFirstLastPara="1" wrap="square" lIns="91425" tIns="91425" rIns="91425" bIns="91425" anchor="ctr" anchorCtr="0">
            <a:noAutofit/>
          </a:bodyPr>
          <a:lstStyle>
            <a:lvl1pPr lvl="0" algn="l" rtl="0">
              <a:lnSpc>
                <a:spcPct val="90000"/>
              </a:lnSpc>
              <a:spcBef>
                <a:spcPts val="0"/>
              </a:spcBef>
              <a:spcAft>
                <a:spcPts val="0"/>
              </a:spcAft>
              <a:buClr>
                <a:srgbClr val="FF87D7"/>
              </a:buClr>
              <a:buSzPts val="3000"/>
              <a:buFont typeface="Oswald SemiBold"/>
              <a:buNone/>
              <a:defRPr sz="3000">
                <a:solidFill>
                  <a:srgbClr val="FF87D7"/>
                </a:solidFill>
                <a:latin typeface="Oswald SemiBold"/>
                <a:ea typeface="Oswald SemiBold"/>
                <a:cs typeface="Oswald SemiBold"/>
                <a:sym typeface="Oswald SemiBold"/>
              </a:defRPr>
            </a:lvl1pPr>
            <a:lvl2pPr lvl="1" algn="l" rtl="0">
              <a:lnSpc>
                <a:spcPct val="90000"/>
              </a:lnSpc>
              <a:spcBef>
                <a:spcPts val="0"/>
              </a:spcBef>
              <a:spcAft>
                <a:spcPts val="0"/>
              </a:spcAft>
              <a:buSzPts val="4200"/>
              <a:buNone/>
              <a:defRPr sz="4200"/>
            </a:lvl2pPr>
            <a:lvl3pPr lvl="2" algn="l" rtl="0">
              <a:lnSpc>
                <a:spcPct val="90000"/>
              </a:lnSpc>
              <a:spcBef>
                <a:spcPts val="0"/>
              </a:spcBef>
              <a:spcAft>
                <a:spcPts val="0"/>
              </a:spcAft>
              <a:buSzPts val="4200"/>
              <a:buNone/>
              <a:defRPr sz="4200"/>
            </a:lvl3pPr>
            <a:lvl4pPr lvl="3" algn="l" rtl="0">
              <a:lnSpc>
                <a:spcPct val="90000"/>
              </a:lnSpc>
              <a:spcBef>
                <a:spcPts val="0"/>
              </a:spcBef>
              <a:spcAft>
                <a:spcPts val="0"/>
              </a:spcAft>
              <a:buSzPts val="4200"/>
              <a:buNone/>
              <a:defRPr sz="4200"/>
            </a:lvl4pPr>
            <a:lvl5pPr lvl="4" algn="l" rtl="0">
              <a:lnSpc>
                <a:spcPct val="90000"/>
              </a:lnSpc>
              <a:spcBef>
                <a:spcPts val="0"/>
              </a:spcBef>
              <a:spcAft>
                <a:spcPts val="0"/>
              </a:spcAft>
              <a:buSzPts val="4200"/>
              <a:buNone/>
              <a:defRPr sz="4200"/>
            </a:lvl5pPr>
            <a:lvl6pPr lvl="5" algn="l" rtl="0">
              <a:lnSpc>
                <a:spcPct val="90000"/>
              </a:lnSpc>
              <a:spcBef>
                <a:spcPts val="0"/>
              </a:spcBef>
              <a:spcAft>
                <a:spcPts val="0"/>
              </a:spcAft>
              <a:buSzPts val="4200"/>
              <a:buNone/>
              <a:defRPr sz="4200"/>
            </a:lvl6pPr>
            <a:lvl7pPr lvl="6" algn="l" rtl="0">
              <a:lnSpc>
                <a:spcPct val="90000"/>
              </a:lnSpc>
              <a:spcBef>
                <a:spcPts val="0"/>
              </a:spcBef>
              <a:spcAft>
                <a:spcPts val="0"/>
              </a:spcAft>
              <a:buSzPts val="4200"/>
              <a:buNone/>
              <a:defRPr sz="4200"/>
            </a:lvl7pPr>
            <a:lvl8pPr lvl="7" algn="l" rtl="0">
              <a:lnSpc>
                <a:spcPct val="90000"/>
              </a:lnSpc>
              <a:spcBef>
                <a:spcPts val="0"/>
              </a:spcBef>
              <a:spcAft>
                <a:spcPts val="0"/>
              </a:spcAft>
              <a:buSzPts val="4200"/>
              <a:buNone/>
              <a:defRPr sz="4200"/>
            </a:lvl8pPr>
            <a:lvl9pPr lvl="8" algn="l" rtl="0">
              <a:lnSpc>
                <a:spcPct val="90000"/>
              </a:lnSpc>
              <a:spcBef>
                <a:spcPts val="0"/>
              </a:spcBef>
              <a:spcAft>
                <a:spcPts val="0"/>
              </a:spcAft>
              <a:buSzPts val="4200"/>
              <a:buNone/>
              <a:defRPr sz="4200"/>
            </a:lvl9pPr>
          </a:lstStyle>
          <a:p>
            <a:endParaRPr/>
          </a:p>
        </p:txBody>
      </p:sp>
      <p:sp>
        <p:nvSpPr>
          <p:cNvPr id="61" name="Google Shape;61;p9"/>
          <p:cNvSpPr txBox="1">
            <a:spLocks noGrp="1"/>
          </p:cNvSpPr>
          <p:nvPr>
            <p:ph type="subTitle" idx="1"/>
          </p:nvPr>
        </p:nvSpPr>
        <p:spPr>
          <a:xfrm>
            <a:off x="5031049" y="2364240"/>
            <a:ext cx="2942400" cy="13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chemeClr val="lt1"/>
                </a:solidFill>
              </a:defRPr>
            </a:lvl1pPr>
            <a:lvl2pPr lvl="1" rtl="0">
              <a:lnSpc>
                <a:spcPct val="100000"/>
              </a:lnSpc>
              <a:spcBef>
                <a:spcPts val="0"/>
              </a:spcBef>
              <a:spcAft>
                <a:spcPts val="0"/>
              </a:spcAft>
              <a:buClr>
                <a:srgbClr val="FF87D7"/>
              </a:buClr>
              <a:buSzPts val="1900"/>
              <a:buNone/>
              <a:defRPr sz="1900">
                <a:solidFill>
                  <a:srgbClr val="FF87D7"/>
                </a:solidFill>
              </a:defRPr>
            </a:lvl2pPr>
            <a:lvl3pPr lvl="2" rtl="0">
              <a:lnSpc>
                <a:spcPct val="100000"/>
              </a:lnSpc>
              <a:spcBef>
                <a:spcPts val="0"/>
              </a:spcBef>
              <a:spcAft>
                <a:spcPts val="0"/>
              </a:spcAft>
              <a:buClr>
                <a:srgbClr val="FF87D7"/>
              </a:buClr>
              <a:buSzPts val="1900"/>
              <a:buNone/>
              <a:defRPr sz="1900">
                <a:solidFill>
                  <a:srgbClr val="FF87D7"/>
                </a:solidFill>
              </a:defRPr>
            </a:lvl3pPr>
            <a:lvl4pPr lvl="3" rtl="0">
              <a:lnSpc>
                <a:spcPct val="100000"/>
              </a:lnSpc>
              <a:spcBef>
                <a:spcPts val="0"/>
              </a:spcBef>
              <a:spcAft>
                <a:spcPts val="0"/>
              </a:spcAft>
              <a:buClr>
                <a:srgbClr val="FF87D7"/>
              </a:buClr>
              <a:buSzPts val="1900"/>
              <a:buNone/>
              <a:defRPr sz="1900">
                <a:solidFill>
                  <a:srgbClr val="FF87D7"/>
                </a:solidFill>
              </a:defRPr>
            </a:lvl4pPr>
            <a:lvl5pPr lvl="4" rtl="0">
              <a:lnSpc>
                <a:spcPct val="100000"/>
              </a:lnSpc>
              <a:spcBef>
                <a:spcPts val="0"/>
              </a:spcBef>
              <a:spcAft>
                <a:spcPts val="0"/>
              </a:spcAft>
              <a:buClr>
                <a:srgbClr val="FF87D7"/>
              </a:buClr>
              <a:buSzPts val="1900"/>
              <a:buNone/>
              <a:defRPr sz="1900">
                <a:solidFill>
                  <a:srgbClr val="FF87D7"/>
                </a:solidFill>
              </a:defRPr>
            </a:lvl5pPr>
            <a:lvl6pPr lvl="5" rtl="0">
              <a:lnSpc>
                <a:spcPct val="100000"/>
              </a:lnSpc>
              <a:spcBef>
                <a:spcPts val="0"/>
              </a:spcBef>
              <a:spcAft>
                <a:spcPts val="0"/>
              </a:spcAft>
              <a:buClr>
                <a:srgbClr val="FF87D7"/>
              </a:buClr>
              <a:buSzPts val="1900"/>
              <a:buNone/>
              <a:defRPr sz="1900">
                <a:solidFill>
                  <a:srgbClr val="FF87D7"/>
                </a:solidFill>
              </a:defRPr>
            </a:lvl6pPr>
            <a:lvl7pPr lvl="6" rtl="0">
              <a:lnSpc>
                <a:spcPct val="100000"/>
              </a:lnSpc>
              <a:spcBef>
                <a:spcPts val="0"/>
              </a:spcBef>
              <a:spcAft>
                <a:spcPts val="0"/>
              </a:spcAft>
              <a:buClr>
                <a:srgbClr val="FF87D7"/>
              </a:buClr>
              <a:buSzPts val="1900"/>
              <a:buNone/>
              <a:defRPr sz="1900">
                <a:solidFill>
                  <a:srgbClr val="FF87D7"/>
                </a:solidFill>
              </a:defRPr>
            </a:lvl7pPr>
            <a:lvl8pPr lvl="7" rtl="0">
              <a:lnSpc>
                <a:spcPct val="100000"/>
              </a:lnSpc>
              <a:spcBef>
                <a:spcPts val="0"/>
              </a:spcBef>
              <a:spcAft>
                <a:spcPts val="0"/>
              </a:spcAft>
              <a:buClr>
                <a:srgbClr val="FF87D7"/>
              </a:buClr>
              <a:buSzPts val="1900"/>
              <a:buNone/>
              <a:defRPr sz="1900">
                <a:solidFill>
                  <a:srgbClr val="FF87D7"/>
                </a:solidFill>
              </a:defRPr>
            </a:lvl8pPr>
            <a:lvl9pPr lvl="8" rtl="0">
              <a:lnSpc>
                <a:spcPct val="100000"/>
              </a:lnSpc>
              <a:spcBef>
                <a:spcPts val="0"/>
              </a:spcBef>
              <a:spcAft>
                <a:spcPts val="0"/>
              </a:spcAft>
              <a:buClr>
                <a:srgbClr val="FF87D7"/>
              </a:buClr>
              <a:buSzPts val="1900"/>
              <a:buNone/>
              <a:defRPr sz="1900">
                <a:solidFill>
                  <a:srgbClr val="FF87D7"/>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pic>
        <p:nvPicPr>
          <p:cNvPr id="63" name="Google Shape;63;p10"/>
          <p:cNvPicPr preferRelativeResize="0"/>
          <p:nvPr/>
        </p:nvPicPr>
        <p:blipFill rotWithShape="1">
          <a:blip r:embed="rId2">
            <a:alphaModFix/>
          </a:blip>
          <a:srcRect l="27630" t="22639" r="24836" b="44286"/>
          <a:stretch/>
        </p:blipFill>
        <p:spPr>
          <a:xfrm rot="10800000">
            <a:off x="174913" y="0"/>
            <a:ext cx="1409376" cy="980649"/>
          </a:xfrm>
          <a:prstGeom prst="rect">
            <a:avLst/>
          </a:prstGeom>
          <a:noFill/>
          <a:ln>
            <a:noFill/>
          </a:ln>
        </p:spPr>
      </p:pic>
      <p:pic>
        <p:nvPicPr>
          <p:cNvPr id="64" name="Google Shape;64;p10"/>
          <p:cNvPicPr preferRelativeResize="0"/>
          <p:nvPr/>
        </p:nvPicPr>
        <p:blipFill rotWithShape="1">
          <a:blip r:embed="rId3">
            <a:alphaModFix/>
          </a:blip>
          <a:srcRect t="41584" r="73535" b="39605"/>
          <a:stretch/>
        </p:blipFill>
        <p:spPr>
          <a:xfrm>
            <a:off x="7384793" y="3973375"/>
            <a:ext cx="1759200" cy="703500"/>
          </a:xfrm>
          <a:prstGeom prst="rect">
            <a:avLst/>
          </a:prstGeom>
          <a:noFill/>
          <a:ln>
            <a:noFill/>
          </a:ln>
        </p:spPr>
      </p:pic>
      <p:pic>
        <p:nvPicPr>
          <p:cNvPr id="65" name="Google Shape;65;p10"/>
          <p:cNvPicPr preferRelativeResize="0"/>
          <p:nvPr/>
        </p:nvPicPr>
        <p:blipFill rotWithShape="1">
          <a:blip r:embed="rId4">
            <a:alphaModFix/>
          </a:blip>
          <a:srcRect l="57606" t="33611" r="13570" b="38788"/>
          <a:stretch/>
        </p:blipFill>
        <p:spPr>
          <a:xfrm flipH="1">
            <a:off x="5" y="3665525"/>
            <a:ext cx="2449320" cy="1319200"/>
          </a:xfrm>
          <a:prstGeom prst="rect">
            <a:avLst/>
          </a:prstGeom>
          <a:noFill/>
          <a:ln>
            <a:noFill/>
          </a:ln>
        </p:spPr>
      </p:pic>
      <p:sp>
        <p:nvSpPr>
          <p:cNvPr id="66" name="Google Shape;66;p10"/>
          <p:cNvSpPr txBox="1">
            <a:spLocks noGrp="1"/>
          </p:cNvSpPr>
          <p:nvPr>
            <p:ph type="title"/>
          </p:nvPr>
        </p:nvSpPr>
        <p:spPr>
          <a:xfrm>
            <a:off x="6114000" y="445800"/>
            <a:ext cx="2310300" cy="19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3000"/>
              <a:buFont typeface="Palanquin Dark"/>
              <a:buNone/>
              <a:defRPr>
                <a:latin typeface="Palanquin Dark"/>
                <a:ea typeface="Palanquin Dark"/>
                <a:cs typeface="Palanquin Dark"/>
                <a:sym typeface="Palanquin Dark"/>
              </a:defRPr>
            </a:lvl2pPr>
            <a:lvl3pPr lvl="2" algn="r" rtl="0">
              <a:spcBef>
                <a:spcPts val="0"/>
              </a:spcBef>
              <a:spcAft>
                <a:spcPts val="0"/>
              </a:spcAft>
              <a:buSzPts val="3000"/>
              <a:buFont typeface="Palanquin Dark"/>
              <a:buNone/>
              <a:defRPr>
                <a:latin typeface="Palanquin Dark"/>
                <a:ea typeface="Palanquin Dark"/>
                <a:cs typeface="Palanquin Dark"/>
                <a:sym typeface="Palanquin Dark"/>
              </a:defRPr>
            </a:lvl3pPr>
            <a:lvl4pPr lvl="3" algn="r" rtl="0">
              <a:spcBef>
                <a:spcPts val="0"/>
              </a:spcBef>
              <a:spcAft>
                <a:spcPts val="0"/>
              </a:spcAft>
              <a:buSzPts val="3000"/>
              <a:buFont typeface="Palanquin Dark"/>
              <a:buNone/>
              <a:defRPr>
                <a:latin typeface="Palanquin Dark"/>
                <a:ea typeface="Palanquin Dark"/>
                <a:cs typeface="Palanquin Dark"/>
                <a:sym typeface="Palanquin Dark"/>
              </a:defRPr>
            </a:lvl4pPr>
            <a:lvl5pPr lvl="4" algn="r" rtl="0">
              <a:spcBef>
                <a:spcPts val="0"/>
              </a:spcBef>
              <a:spcAft>
                <a:spcPts val="0"/>
              </a:spcAft>
              <a:buSzPts val="3000"/>
              <a:buFont typeface="Palanquin Dark"/>
              <a:buNone/>
              <a:defRPr>
                <a:latin typeface="Palanquin Dark"/>
                <a:ea typeface="Palanquin Dark"/>
                <a:cs typeface="Palanquin Dark"/>
                <a:sym typeface="Palanquin Dark"/>
              </a:defRPr>
            </a:lvl5pPr>
            <a:lvl6pPr lvl="5" algn="r" rtl="0">
              <a:spcBef>
                <a:spcPts val="0"/>
              </a:spcBef>
              <a:spcAft>
                <a:spcPts val="0"/>
              </a:spcAft>
              <a:buSzPts val="3000"/>
              <a:buFont typeface="Palanquin Dark"/>
              <a:buNone/>
              <a:defRPr>
                <a:latin typeface="Palanquin Dark"/>
                <a:ea typeface="Palanquin Dark"/>
                <a:cs typeface="Palanquin Dark"/>
                <a:sym typeface="Palanquin Dark"/>
              </a:defRPr>
            </a:lvl6pPr>
            <a:lvl7pPr lvl="6" algn="r" rtl="0">
              <a:spcBef>
                <a:spcPts val="0"/>
              </a:spcBef>
              <a:spcAft>
                <a:spcPts val="0"/>
              </a:spcAft>
              <a:buSzPts val="3000"/>
              <a:buFont typeface="Palanquin Dark"/>
              <a:buNone/>
              <a:defRPr>
                <a:latin typeface="Palanquin Dark"/>
                <a:ea typeface="Palanquin Dark"/>
                <a:cs typeface="Palanquin Dark"/>
                <a:sym typeface="Palanquin Dark"/>
              </a:defRPr>
            </a:lvl7pPr>
            <a:lvl8pPr lvl="7" algn="r" rtl="0">
              <a:spcBef>
                <a:spcPts val="0"/>
              </a:spcBef>
              <a:spcAft>
                <a:spcPts val="0"/>
              </a:spcAft>
              <a:buSzPts val="3000"/>
              <a:buFont typeface="Palanquin Dark"/>
              <a:buNone/>
              <a:defRPr>
                <a:latin typeface="Palanquin Dark"/>
                <a:ea typeface="Palanquin Dark"/>
                <a:cs typeface="Palanquin Dark"/>
                <a:sym typeface="Palanquin Dark"/>
              </a:defRPr>
            </a:lvl8pPr>
            <a:lvl9pPr lvl="8" algn="r"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7456"/>
            <a:ext cx="77040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3000"/>
              <a:buFont typeface="Oswald SemiBold"/>
              <a:buNone/>
              <a:defRPr sz="3000">
                <a:solidFill>
                  <a:schemeClr val="dk2"/>
                </a:solidFill>
                <a:latin typeface="Oswald SemiBold"/>
                <a:ea typeface="Oswald SemiBold"/>
                <a:cs typeface="Oswald SemiBold"/>
                <a:sym typeface="Oswald SemiBold"/>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7" name="Google Shape;7;p1"/>
          <p:cNvSpPr txBox="1">
            <a:spLocks noGrp="1"/>
          </p:cNvSpPr>
          <p:nvPr>
            <p:ph type="body" idx="1"/>
          </p:nvPr>
        </p:nvSpPr>
        <p:spPr>
          <a:xfrm>
            <a:off x="720000" y="1300850"/>
            <a:ext cx="7704000" cy="33036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FFFFFF"/>
              </a:buClr>
              <a:buSzPts val="1800"/>
              <a:buFont typeface="Nunito"/>
              <a:buChar char="●"/>
              <a:defRPr sz="1800">
                <a:solidFill>
                  <a:srgbClr val="FFFFFF"/>
                </a:solidFill>
                <a:latin typeface="Nunito"/>
                <a:ea typeface="Nunito"/>
                <a:cs typeface="Nunito"/>
                <a:sym typeface="Nunito"/>
              </a:defRPr>
            </a:lvl1pPr>
            <a:lvl2pPr marL="914400" lvl="1" indent="-317500">
              <a:lnSpc>
                <a:spcPct val="100000"/>
              </a:lnSpc>
              <a:spcBef>
                <a:spcPts val="1600"/>
              </a:spcBef>
              <a:spcAft>
                <a:spcPts val="0"/>
              </a:spcAft>
              <a:buClr>
                <a:srgbClr val="FFFFFF"/>
              </a:buClr>
              <a:buSzPts val="1400"/>
              <a:buFont typeface="Nunito"/>
              <a:buChar char="○"/>
              <a:defRPr>
                <a:solidFill>
                  <a:srgbClr val="FFFFFF"/>
                </a:solidFill>
                <a:latin typeface="Nunito"/>
                <a:ea typeface="Nunito"/>
                <a:cs typeface="Nunito"/>
                <a:sym typeface="Nunito"/>
              </a:defRPr>
            </a:lvl2pPr>
            <a:lvl3pPr marL="1371600" lvl="2" indent="-317500">
              <a:lnSpc>
                <a:spcPct val="100000"/>
              </a:lnSpc>
              <a:spcBef>
                <a:spcPts val="1600"/>
              </a:spcBef>
              <a:spcAft>
                <a:spcPts val="0"/>
              </a:spcAft>
              <a:buClr>
                <a:srgbClr val="FFFFFF"/>
              </a:buClr>
              <a:buSzPts val="1400"/>
              <a:buFont typeface="Nunito"/>
              <a:buChar char="■"/>
              <a:defRPr>
                <a:solidFill>
                  <a:srgbClr val="FFFFFF"/>
                </a:solidFill>
                <a:latin typeface="Nunito"/>
                <a:ea typeface="Nunito"/>
                <a:cs typeface="Nunito"/>
                <a:sym typeface="Nunito"/>
              </a:defRPr>
            </a:lvl3pPr>
            <a:lvl4pPr marL="1828800" lvl="3" indent="-317500">
              <a:lnSpc>
                <a:spcPct val="100000"/>
              </a:lnSpc>
              <a:spcBef>
                <a:spcPts val="1600"/>
              </a:spcBef>
              <a:spcAft>
                <a:spcPts val="0"/>
              </a:spcAft>
              <a:buClr>
                <a:srgbClr val="FFFFFF"/>
              </a:buClr>
              <a:buSzPts val="1400"/>
              <a:buFont typeface="Nunito"/>
              <a:buChar char="●"/>
              <a:defRPr>
                <a:solidFill>
                  <a:srgbClr val="FFFFFF"/>
                </a:solidFill>
                <a:latin typeface="Nunito"/>
                <a:ea typeface="Nunito"/>
                <a:cs typeface="Nunito"/>
                <a:sym typeface="Nunito"/>
              </a:defRPr>
            </a:lvl4pPr>
            <a:lvl5pPr marL="2286000" lvl="4" indent="-317500">
              <a:lnSpc>
                <a:spcPct val="100000"/>
              </a:lnSpc>
              <a:spcBef>
                <a:spcPts val="1600"/>
              </a:spcBef>
              <a:spcAft>
                <a:spcPts val="0"/>
              </a:spcAft>
              <a:buClr>
                <a:srgbClr val="FFFFFF"/>
              </a:buClr>
              <a:buSzPts val="1400"/>
              <a:buFont typeface="Nunito"/>
              <a:buChar char="○"/>
              <a:defRPr>
                <a:solidFill>
                  <a:srgbClr val="FFFFFF"/>
                </a:solidFill>
                <a:latin typeface="Nunito"/>
                <a:ea typeface="Nunito"/>
                <a:cs typeface="Nunito"/>
                <a:sym typeface="Nunito"/>
              </a:defRPr>
            </a:lvl5pPr>
            <a:lvl6pPr marL="2743200" lvl="5" indent="-317500">
              <a:lnSpc>
                <a:spcPct val="100000"/>
              </a:lnSpc>
              <a:spcBef>
                <a:spcPts val="1600"/>
              </a:spcBef>
              <a:spcAft>
                <a:spcPts val="0"/>
              </a:spcAft>
              <a:buClr>
                <a:srgbClr val="FFFFFF"/>
              </a:buClr>
              <a:buSzPts val="1400"/>
              <a:buFont typeface="Nunito"/>
              <a:buChar char="■"/>
              <a:defRPr>
                <a:solidFill>
                  <a:srgbClr val="FFFFFF"/>
                </a:solidFill>
                <a:latin typeface="Nunito"/>
                <a:ea typeface="Nunito"/>
                <a:cs typeface="Nunito"/>
                <a:sym typeface="Nunito"/>
              </a:defRPr>
            </a:lvl6pPr>
            <a:lvl7pPr marL="3200400" lvl="6" indent="-317500">
              <a:lnSpc>
                <a:spcPct val="100000"/>
              </a:lnSpc>
              <a:spcBef>
                <a:spcPts val="1600"/>
              </a:spcBef>
              <a:spcAft>
                <a:spcPts val="0"/>
              </a:spcAft>
              <a:buClr>
                <a:srgbClr val="FFFFFF"/>
              </a:buClr>
              <a:buSzPts val="1400"/>
              <a:buFont typeface="Nunito"/>
              <a:buChar char="●"/>
              <a:defRPr>
                <a:solidFill>
                  <a:srgbClr val="FFFFFF"/>
                </a:solidFill>
                <a:latin typeface="Nunito"/>
                <a:ea typeface="Nunito"/>
                <a:cs typeface="Nunito"/>
                <a:sym typeface="Nunito"/>
              </a:defRPr>
            </a:lvl7pPr>
            <a:lvl8pPr marL="3657600" lvl="7" indent="-317500">
              <a:lnSpc>
                <a:spcPct val="100000"/>
              </a:lnSpc>
              <a:spcBef>
                <a:spcPts val="1600"/>
              </a:spcBef>
              <a:spcAft>
                <a:spcPts val="0"/>
              </a:spcAft>
              <a:buClr>
                <a:srgbClr val="FFFFFF"/>
              </a:buClr>
              <a:buSzPts val="1400"/>
              <a:buFont typeface="Nunito"/>
              <a:buChar char="○"/>
              <a:defRPr>
                <a:solidFill>
                  <a:srgbClr val="FFFFFF"/>
                </a:solidFill>
                <a:latin typeface="Nunito"/>
                <a:ea typeface="Nunito"/>
                <a:cs typeface="Nunito"/>
                <a:sym typeface="Nunito"/>
              </a:defRPr>
            </a:lvl8pPr>
            <a:lvl9pPr marL="4114800" lvl="8" indent="-317500">
              <a:lnSpc>
                <a:spcPct val="100000"/>
              </a:lnSpc>
              <a:spcBef>
                <a:spcPts val="1600"/>
              </a:spcBef>
              <a:spcAft>
                <a:spcPts val="1600"/>
              </a:spcAft>
              <a:buClr>
                <a:srgbClr val="FFFFFF"/>
              </a:buClr>
              <a:buSzPts val="1400"/>
              <a:buFont typeface="Nunito"/>
              <a:buChar char="■"/>
              <a:defRPr>
                <a:solidFill>
                  <a:srgbClr val="FFFFFF"/>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8"/>
        <p:cNvGrpSpPr/>
        <p:nvPr/>
      </p:nvGrpSpPr>
      <p:grpSpPr>
        <a:xfrm>
          <a:off x="0" y="0"/>
          <a:ext cx="0" cy="0"/>
          <a:chOff x="0" y="0"/>
          <a:chExt cx="0" cy="0"/>
        </a:xfrm>
      </p:grpSpPr>
      <p:sp>
        <p:nvSpPr>
          <p:cNvPr id="239" name="Google Shape;239;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40" name="Google Shape;240;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_FOiIk6qdkh5BchfRtUUqvKl8k0uEjEXJaiVpVkrLpA/copy"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43.xml"/><Relationship Id="rId3" Type="http://schemas.openxmlformats.org/officeDocument/2006/relationships/hyperlink" Target="http://bit.ly/2Tynxth" TargetMode="External"/><Relationship Id="rId7" Type="http://schemas.openxmlformats.org/officeDocument/2006/relationships/slide" Target="slide36.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7.xml"/><Relationship Id="rId11" Type="http://schemas.openxmlformats.org/officeDocument/2006/relationships/slide" Target="slide42.xml"/><Relationship Id="rId5" Type="http://schemas.openxmlformats.org/officeDocument/2006/relationships/hyperlink" Target="http://bit.ly/33VAFh3" TargetMode="External"/><Relationship Id="rId10" Type="http://schemas.openxmlformats.org/officeDocument/2006/relationships/slide" Target="slide41.xml"/><Relationship Id="rId4" Type="http://schemas.openxmlformats.org/officeDocument/2006/relationships/hyperlink" Target="http://bit.ly/30B07Gq" TargetMode="External"/><Relationship Id="rId9" Type="http://schemas.openxmlformats.org/officeDocument/2006/relationships/slide" Target="slide39.xml"/><Relationship Id="rId14" Type="http://schemas.openxmlformats.org/officeDocument/2006/relationships/slide" Target="slide4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_FOiIk6qdkh5BchfRtUUqvKl8k0uEjEXJaiVpVkrLpA/copy"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openxmlformats.org/officeDocument/2006/relationships/image" Target="../media/image9.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23.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crop-woman-browsing-laptop-bed_2337333.htm/?utm_source=slidesgo_template&amp;utm_medium=referral-link&amp;utm_campaign=sg_resources&amp;utm_content=freepik" TargetMode="External"/><Relationship Id="rId13" Type="http://schemas.openxmlformats.org/officeDocument/2006/relationships/image" Target="../media/image7.png"/><Relationship Id="rId3" Type="http://schemas.openxmlformats.org/officeDocument/2006/relationships/hyperlink" Target="https://www.freepik.com/free-vector/device-mockup-infographic_8622181.htm/?utm_source=slidesgo_template&amp;utm_medium=referral-link&amp;utm_campaign=sg_resources&amp;utm_content=freepik" TargetMode="External"/><Relationship Id="rId7"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2"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hyperlink" Target="https://www.freepik.com/free-photo/hand-holding-mobile-device-close-up_7732795.htm/?utm_source=slidesgo_template&amp;utm_medium=referral-link&amp;utm_campaign=sg_resources&amp;utm_content=freepik" TargetMode="External"/><Relationship Id="rId11" Type="http://schemas.openxmlformats.org/officeDocument/2006/relationships/image" Target="../media/image10.png"/><Relationship Id="rId5" Type="http://schemas.openxmlformats.org/officeDocument/2006/relationships/hyperlink" Target="https://www.freepik.com/free-photo/lawyer-his-client-shaking-hands-together-desk_3105562.htm/?utm_source=slidesgo_template&amp;utm_medium=referral-link&amp;utm_campaign=sg_resources&amp;utm_content=freepik" TargetMode="External"/><Relationship Id="rId10" Type="http://schemas.openxmlformats.org/officeDocument/2006/relationships/hyperlink" Target="https://www.freepik.com/free-photo/handsome-adult-man-holding-laptop_5615513.htm/?utm_source=slidesgo_template&amp;utm_medium=referral-link&amp;utm_campaign=sg_resources&amp;utm_content=freepik" TargetMode="External"/><Relationship Id="rId4" Type="http://schemas.openxmlformats.org/officeDocument/2006/relationships/hyperlink" Target="https://www.freepik.com/free-photo/low-angle-man-woman-looking-their-tablet_6421837.htm/?utm_source=slidesgo_template&amp;utm_medium=referral-link&amp;utm_campaign=sg_resources&amp;utm_content=freepik" TargetMode="External"/><Relationship Id="rId9" Type="http://schemas.openxmlformats.org/officeDocument/2006/relationships/hyperlink" Target="https://www.freepik.com/free-photo/happy-young-woman-holding-tablet_5615531.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Oswald" TargetMode="External"/><Relationship Id="rId2" Type="http://schemas.openxmlformats.org/officeDocument/2006/relationships/notesSlide" Target="../notesSlides/notesSlide41.xml"/><Relationship Id="rId1" Type="http://schemas.openxmlformats.org/officeDocument/2006/relationships/slideLayout" Target="../slideLayouts/slideLayout31.xml"/><Relationship Id="rId4" Type="http://schemas.openxmlformats.org/officeDocument/2006/relationships/hyperlink" Target="https://fonts.google.com/specimen/Nunit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46.gif"/><Relationship Id="rId2" Type="http://schemas.openxmlformats.org/officeDocument/2006/relationships/notesSlide" Target="../notesSlides/notesSlide42.xml"/><Relationship Id="rId1" Type="http://schemas.openxmlformats.org/officeDocument/2006/relationships/slideLayout" Target="../slideLayouts/slideLayout31.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45.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44.gif"/><Relationship Id="rId4" Type="http://schemas.openxmlformats.org/officeDocument/2006/relationships/image" Target="../media/image42.gif"/><Relationship Id="rId9" Type="http://schemas.openxmlformats.org/officeDocument/2006/relationships/image" Target="../media/image43.gif"/></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1.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txBox="1">
            <a:spLocks noGrp="1"/>
          </p:cNvSpPr>
          <p:nvPr>
            <p:ph type="ctrTitle"/>
          </p:nvPr>
        </p:nvSpPr>
        <p:spPr>
          <a:xfrm>
            <a:off x="1948570" y="1347704"/>
            <a:ext cx="5417100" cy="21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AstroSwipe</a:t>
            </a:r>
            <a:endParaRPr dirty="0"/>
          </a:p>
        </p:txBody>
      </p:sp>
      <p:sp>
        <p:nvSpPr>
          <p:cNvPr id="250" name="Google Shape;250;p34"/>
          <p:cNvSpPr txBox="1">
            <a:spLocks noGrp="1"/>
          </p:cNvSpPr>
          <p:nvPr>
            <p:ph type="subTitle" idx="1"/>
          </p:nvPr>
        </p:nvSpPr>
        <p:spPr>
          <a:xfrm>
            <a:off x="2385600" y="3549575"/>
            <a:ext cx="4372800" cy="47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4211025" y="1639957"/>
            <a:ext cx="3205200" cy="14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smtClean="0"/>
              <a:t>Tehnologii</a:t>
            </a:r>
            <a:endParaRPr dirty="0"/>
          </a:p>
        </p:txBody>
      </p:sp>
      <p:sp>
        <p:nvSpPr>
          <p:cNvPr id="290" name="Google Shape;290;p39"/>
          <p:cNvSpPr txBox="1">
            <a:spLocks noGrp="1"/>
          </p:cNvSpPr>
          <p:nvPr>
            <p:ph type="subTitle" idx="1"/>
          </p:nvPr>
        </p:nvSpPr>
        <p:spPr>
          <a:xfrm>
            <a:off x="4211025" y="3052212"/>
            <a:ext cx="32052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enter a subtitle here in case you need it</a:t>
            </a:r>
            <a:endParaRPr/>
          </a:p>
        </p:txBody>
      </p:sp>
      <p:sp>
        <p:nvSpPr>
          <p:cNvPr id="291" name="Google Shape;291;p39"/>
          <p:cNvSpPr txBox="1">
            <a:spLocks noGrp="1"/>
          </p:cNvSpPr>
          <p:nvPr>
            <p:ph type="title" idx="2"/>
          </p:nvPr>
        </p:nvSpPr>
        <p:spPr>
          <a:xfrm>
            <a:off x="1311225" y="1407650"/>
            <a:ext cx="2772300" cy="265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ro-RO" dirty="0" smtClean="0"/>
              <a:t>3</a:t>
            </a:r>
            <a:endParaRPr dirty="0"/>
          </a:p>
        </p:txBody>
      </p:sp>
    </p:spTree>
    <p:extLst>
      <p:ext uri="{BB962C8B-B14F-4D97-AF65-F5344CB8AC3E}">
        <p14:creationId xmlns:p14="http://schemas.microsoft.com/office/powerpoint/2010/main" val="39903029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2"/>
          <p:cNvSpPr txBox="1">
            <a:spLocks noGrp="1"/>
          </p:cNvSpPr>
          <p:nvPr>
            <p:ph type="subTitle" idx="5"/>
          </p:nvPr>
        </p:nvSpPr>
        <p:spPr>
          <a:xfrm>
            <a:off x="6111706" y="1221555"/>
            <a:ext cx="2003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smtClean="0"/>
              <a:t>DOCKER</a:t>
            </a:r>
            <a:endParaRPr dirty="0"/>
          </a:p>
        </p:txBody>
      </p:sp>
      <p:sp>
        <p:nvSpPr>
          <p:cNvPr id="314" name="Google Shape;314;p42"/>
          <p:cNvSpPr txBox="1">
            <a:spLocks noGrp="1"/>
          </p:cNvSpPr>
          <p:nvPr>
            <p:ph type="subTitle" idx="1"/>
          </p:nvPr>
        </p:nvSpPr>
        <p:spPr>
          <a:xfrm>
            <a:off x="989724" y="1221555"/>
            <a:ext cx="2003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smtClean="0"/>
              <a:t>PYTHON</a:t>
            </a:r>
            <a:endParaRPr dirty="0"/>
          </a:p>
        </p:txBody>
      </p:sp>
      <p:sp>
        <p:nvSpPr>
          <p:cNvPr id="315" name="Google Shape;315;p42"/>
          <p:cNvSpPr txBox="1">
            <a:spLocks noGrp="1"/>
          </p:cNvSpPr>
          <p:nvPr>
            <p:ph type="subTitle" idx="2"/>
          </p:nvPr>
        </p:nvSpPr>
        <p:spPr>
          <a:xfrm>
            <a:off x="3550715" y="1221555"/>
            <a:ext cx="2003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smtClean="0"/>
              <a:t>ANGULAR</a:t>
            </a:r>
            <a:endParaRPr dirty="0"/>
          </a:p>
        </p:txBody>
      </p:sp>
      <p:sp>
        <p:nvSpPr>
          <p:cNvPr id="316" name="Google Shape;316;p42"/>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smtClean="0"/>
              <a:t>Tehnologiile </a:t>
            </a:r>
            <a:r>
              <a:rPr lang="ro-RO" dirty="0" smtClean="0">
                <a:solidFill>
                  <a:schemeClr val="bg1"/>
                </a:solidFill>
              </a:rPr>
              <a:t>folosite in cadrul </a:t>
            </a:r>
            <a:r>
              <a:rPr lang="ro-RO" dirty="0" smtClean="0"/>
              <a:t>proiectului</a:t>
            </a:r>
            <a:endParaRPr dirty="0"/>
          </a:p>
        </p:txBody>
      </p:sp>
      <p:sp>
        <p:nvSpPr>
          <p:cNvPr id="317" name="Google Shape;317;p42"/>
          <p:cNvSpPr txBox="1">
            <a:spLocks noGrp="1"/>
          </p:cNvSpPr>
          <p:nvPr>
            <p:ph type="subTitle" idx="3"/>
          </p:nvPr>
        </p:nvSpPr>
        <p:spPr>
          <a:xfrm>
            <a:off x="989724" y="1639505"/>
            <a:ext cx="2003100" cy="11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318" name="Google Shape;318;p42"/>
          <p:cNvSpPr txBox="1">
            <a:spLocks noGrp="1"/>
          </p:cNvSpPr>
          <p:nvPr>
            <p:ph type="subTitle" idx="4"/>
          </p:nvPr>
        </p:nvSpPr>
        <p:spPr>
          <a:xfrm>
            <a:off x="3550715" y="1639505"/>
            <a:ext cx="2003100" cy="11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gas giant and the biggest planet</a:t>
            </a:r>
            <a:endParaRPr dirty="0"/>
          </a:p>
        </p:txBody>
      </p:sp>
      <p:sp>
        <p:nvSpPr>
          <p:cNvPr id="319" name="Google Shape;319;p42"/>
          <p:cNvSpPr txBox="1">
            <a:spLocks noGrp="1"/>
          </p:cNvSpPr>
          <p:nvPr>
            <p:ph type="subTitle" idx="6"/>
          </p:nvPr>
        </p:nvSpPr>
        <p:spPr>
          <a:xfrm>
            <a:off x="6111706" y="1639505"/>
            <a:ext cx="2003100" cy="11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22" name="Google Shape;314;p42"/>
          <p:cNvSpPr txBox="1">
            <a:spLocks/>
          </p:cNvSpPr>
          <p:nvPr/>
        </p:nvSpPr>
        <p:spPr>
          <a:xfrm>
            <a:off x="3550715" y="2832005"/>
            <a:ext cx="2003100" cy="45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87D7"/>
              </a:buClr>
              <a:buSzPts val="2000"/>
              <a:buFont typeface="Oswald"/>
              <a:buNone/>
              <a:defRPr sz="2000" b="0" i="0" u="none" strike="noStrike" cap="none">
                <a:solidFill>
                  <a:srgbClr val="FF87D7"/>
                </a:solidFill>
                <a:latin typeface="Oswald"/>
                <a:ea typeface="Oswald"/>
                <a:cs typeface="Oswald"/>
                <a:sym typeface="Oswald"/>
              </a:defRPr>
            </a:lvl1pPr>
            <a:lvl2pPr marL="914400" marR="0" lvl="1" indent="-317500" algn="ctr" rtl="0">
              <a:lnSpc>
                <a:spcPct val="100000"/>
              </a:lnSpc>
              <a:spcBef>
                <a:spcPts val="0"/>
              </a:spcBef>
              <a:spcAft>
                <a:spcPts val="0"/>
              </a:spcAft>
              <a:buClr>
                <a:srgbClr val="FF87D7"/>
              </a:buClr>
              <a:buSzPts val="2000"/>
              <a:buFont typeface="Oswald"/>
              <a:buNone/>
              <a:defRPr sz="2000" b="0" i="0" u="none" strike="noStrike" cap="none">
                <a:solidFill>
                  <a:srgbClr val="FF87D7"/>
                </a:solidFill>
                <a:latin typeface="Oswald"/>
                <a:ea typeface="Oswald"/>
                <a:cs typeface="Oswald"/>
                <a:sym typeface="Oswald"/>
              </a:defRPr>
            </a:lvl2pPr>
            <a:lvl3pPr marL="1371600" marR="0" lvl="2" indent="-317500" algn="ctr" rtl="0">
              <a:lnSpc>
                <a:spcPct val="100000"/>
              </a:lnSpc>
              <a:spcBef>
                <a:spcPts val="0"/>
              </a:spcBef>
              <a:spcAft>
                <a:spcPts val="0"/>
              </a:spcAft>
              <a:buClr>
                <a:srgbClr val="FF87D7"/>
              </a:buClr>
              <a:buSzPts val="2000"/>
              <a:buFont typeface="Oswald"/>
              <a:buNone/>
              <a:defRPr sz="2000" b="0" i="0" u="none" strike="noStrike" cap="none">
                <a:solidFill>
                  <a:srgbClr val="FF87D7"/>
                </a:solidFill>
                <a:latin typeface="Oswald"/>
                <a:ea typeface="Oswald"/>
                <a:cs typeface="Oswald"/>
                <a:sym typeface="Oswald"/>
              </a:defRPr>
            </a:lvl3pPr>
            <a:lvl4pPr marL="1828800" marR="0" lvl="3" indent="-317500" algn="ctr" rtl="0">
              <a:lnSpc>
                <a:spcPct val="100000"/>
              </a:lnSpc>
              <a:spcBef>
                <a:spcPts val="0"/>
              </a:spcBef>
              <a:spcAft>
                <a:spcPts val="0"/>
              </a:spcAft>
              <a:buClr>
                <a:srgbClr val="FF87D7"/>
              </a:buClr>
              <a:buSzPts val="2000"/>
              <a:buFont typeface="Oswald"/>
              <a:buNone/>
              <a:defRPr sz="2000" b="0" i="0" u="none" strike="noStrike" cap="none">
                <a:solidFill>
                  <a:srgbClr val="FF87D7"/>
                </a:solidFill>
                <a:latin typeface="Oswald"/>
                <a:ea typeface="Oswald"/>
                <a:cs typeface="Oswald"/>
                <a:sym typeface="Oswald"/>
              </a:defRPr>
            </a:lvl4pPr>
            <a:lvl5pPr marL="2286000" marR="0" lvl="4" indent="-317500" algn="ctr" rtl="0">
              <a:lnSpc>
                <a:spcPct val="100000"/>
              </a:lnSpc>
              <a:spcBef>
                <a:spcPts val="0"/>
              </a:spcBef>
              <a:spcAft>
                <a:spcPts val="0"/>
              </a:spcAft>
              <a:buClr>
                <a:srgbClr val="FF87D7"/>
              </a:buClr>
              <a:buSzPts val="2000"/>
              <a:buFont typeface="Oswald"/>
              <a:buNone/>
              <a:defRPr sz="2000" b="0" i="0" u="none" strike="noStrike" cap="none">
                <a:solidFill>
                  <a:srgbClr val="FF87D7"/>
                </a:solidFill>
                <a:latin typeface="Oswald"/>
                <a:ea typeface="Oswald"/>
                <a:cs typeface="Oswald"/>
                <a:sym typeface="Oswald"/>
              </a:defRPr>
            </a:lvl5pPr>
            <a:lvl6pPr marL="2743200" marR="0" lvl="5" indent="-317500" algn="ctr" rtl="0">
              <a:lnSpc>
                <a:spcPct val="100000"/>
              </a:lnSpc>
              <a:spcBef>
                <a:spcPts val="0"/>
              </a:spcBef>
              <a:spcAft>
                <a:spcPts val="0"/>
              </a:spcAft>
              <a:buClr>
                <a:srgbClr val="FF87D7"/>
              </a:buClr>
              <a:buSzPts val="2000"/>
              <a:buFont typeface="Oswald"/>
              <a:buNone/>
              <a:defRPr sz="2000" b="0" i="0" u="none" strike="noStrike" cap="none">
                <a:solidFill>
                  <a:srgbClr val="FF87D7"/>
                </a:solidFill>
                <a:latin typeface="Oswald"/>
                <a:ea typeface="Oswald"/>
                <a:cs typeface="Oswald"/>
                <a:sym typeface="Oswald"/>
              </a:defRPr>
            </a:lvl6pPr>
            <a:lvl7pPr marL="3200400" marR="0" lvl="6" indent="-317500" algn="ctr" rtl="0">
              <a:lnSpc>
                <a:spcPct val="100000"/>
              </a:lnSpc>
              <a:spcBef>
                <a:spcPts val="0"/>
              </a:spcBef>
              <a:spcAft>
                <a:spcPts val="0"/>
              </a:spcAft>
              <a:buClr>
                <a:srgbClr val="FF87D7"/>
              </a:buClr>
              <a:buSzPts val="2000"/>
              <a:buFont typeface="Oswald"/>
              <a:buNone/>
              <a:defRPr sz="2000" b="0" i="0" u="none" strike="noStrike" cap="none">
                <a:solidFill>
                  <a:srgbClr val="FF87D7"/>
                </a:solidFill>
                <a:latin typeface="Oswald"/>
                <a:ea typeface="Oswald"/>
                <a:cs typeface="Oswald"/>
                <a:sym typeface="Oswald"/>
              </a:defRPr>
            </a:lvl7pPr>
            <a:lvl8pPr marL="3657600" marR="0" lvl="7" indent="-317500" algn="ctr" rtl="0">
              <a:lnSpc>
                <a:spcPct val="100000"/>
              </a:lnSpc>
              <a:spcBef>
                <a:spcPts val="0"/>
              </a:spcBef>
              <a:spcAft>
                <a:spcPts val="0"/>
              </a:spcAft>
              <a:buClr>
                <a:srgbClr val="FF87D7"/>
              </a:buClr>
              <a:buSzPts val="2000"/>
              <a:buFont typeface="Oswald"/>
              <a:buNone/>
              <a:defRPr sz="2000" b="0" i="0" u="none" strike="noStrike" cap="none">
                <a:solidFill>
                  <a:srgbClr val="FF87D7"/>
                </a:solidFill>
                <a:latin typeface="Oswald"/>
                <a:ea typeface="Oswald"/>
                <a:cs typeface="Oswald"/>
                <a:sym typeface="Oswald"/>
              </a:defRPr>
            </a:lvl8pPr>
            <a:lvl9pPr marL="4114800" marR="0" lvl="8" indent="-317500" algn="ctr" rtl="0">
              <a:lnSpc>
                <a:spcPct val="100000"/>
              </a:lnSpc>
              <a:spcBef>
                <a:spcPts val="0"/>
              </a:spcBef>
              <a:spcAft>
                <a:spcPts val="0"/>
              </a:spcAft>
              <a:buClr>
                <a:srgbClr val="FF87D7"/>
              </a:buClr>
              <a:buSzPts val="2000"/>
              <a:buFont typeface="Oswald"/>
              <a:buNone/>
              <a:defRPr sz="2000" b="0" i="0" u="none" strike="noStrike" cap="none">
                <a:solidFill>
                  <a:srgbClr val="FF87D7"/>
                </a:solidFill>
                <a:latin typeface="Oswald"/>
                <a:ea typeface="Oswald"/>
                <a:cs typeface="Oswald"/>
                <a:sym typeface="Oswald"/>
              </a:defRPr>
            </a:lvl9pPr>
          </a:lstStyle>
          <a:p>
            <a:pPr marL="0" indent="0"/>
            <a:r>
              <a:rPr lang="ro-RO" dirty="0" smtClean="0"/>
              <a:t>NEO4J</a:t>
            </a:r>
            <a:endParaRPr lang="en-US" dirty="0"/>
          </a:p>
        </p:txBody>
      </p:sp>
      <p:sp>
        <p:nvSpPr>
          <p:cNvPr id="24" name="Google Shape;317;p42"/>
          <p:cNvSpPr txBox="1">
            <a:spLocks/>
          </p:cNvSpPr>
          <p:nvPr/>
        </p:nvSpPr>
        <p:spPr>
          <a:xfrm>
            <a:off x="3550715" y="3249955"/>
            <a:ext cx="2003100" cy="119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600"/>
              <a:buFont typeface="Nunito"/>
              <a:buNone/>
              <a:defRPr sz="1600" b="0" i="0" u="none" strike="noStrike" cap="none">
                <a:solidFill>
                  <a:srgbClr val="FFFFFF"/>
                </a:solidFill>
                <a:latin typeface="Nunito"/>
                <a:ea typeface="Nunito"/>
                <a:cs typeface="Nunito"/>
                <a:sym typeface="Nunito"/>
              </a:defRPr>
            </a:lvl1pPr>
            <a:lvl2pPr marL="914400" marR="0" lvl="1" indent="-317500" algn="ctr" rtl="0">
              <a:lnSpc>
                <a:spcPct val="100000"/>
              </a:lnSpc>
              <a:spcBef>
                <a:spcPts val="0"/>
              </a:spcBef>
              <a:spcAft>
                <a:spcPts val="0"/>
              </a:spcAft>
              <a:buClr>
                <a:srgbClr val="FFFFFF"/>
              </a:buClr>
              <a:buSzPts val="1600"/>
              <a:buFont typeface="Nunito"/>
              <a:buNone/>
              <a:defRPr sz="1600" b="0" i="0" u="none" strike="noStrike" cap="none">
                <a:solidFill>
                  <a:srgbClr val="FFFFFF"/>
                </a:solidFill>
                <a:latin typeface="Nunito"/>
                <a:ea typeface="Nunito"/>
                <a:cs typeface="Nunito"/>
                <a:sym typeface="Nunito"/>
              </a:defRPr>
            </a:lvl2pPr>
            <a:lvl3pPr marL="1371600" marR="0" lvl="2" indent="-317500" algn="ctr" rtl="0">
              <a:lnSpc>
                <a:spcPct val="100000"/>
              </a:lnSpc>
              <a:spcBef>
                <a:spcPts val="0"/>
              </a:spcBef>
              <a:spcAft>
                <a:spcPts val="0"/>
              </a:spcAft>
              <a:buClr>
                <a:srgbClr val="FFFFFF"/>
              </a:buClr>
              <a:buSzPts val="1600"/>
              <a:buFont typeface="Nunito"/>
              <a:buNone/>
              <a:defRPr sz="1600" b="0" i="0" u="none" strike="noStrike" cap="none">
                <a:solidFill>
                  <a:srgbClr val="FFFFFF"/>
                </a:solidFill>
                <a:latin typeface="Nunito"/>
                <a:ea typeface="Nunito"/>
                <a:cs typeface="Nunito"/>
                <a:sym typeface="Nunito"/>
              </a:defRPr>
            </a:lvl3pPr>
            <a:lvl4pPr marL="1828800" marR="0" lvl="3" indent="-317500" algn="ctr" rtl="0">
              <a:lnSpc>
                <a:spcPct val="100000"/>
              </a:lnSpc>
              <a:spcBef>
                <a:spcPts val="0"/>
              </a:spcBef>
              <a:spcAft>
                <a:spcPts val="0"/>
              </a:spcAft>
              <a:buClr>
                <a:srgbClr val="FFFFFF"/>
              </a:buClr>
              <a:buSzPts val="1600"/>
              <a:buFont typeface="Nunito"/>
              <a:buNone/>
              <a:defRPr sz="1600" b="0" i="0" u="none" strike="noStrike" cap="none">
                <a:solidFill>
                  <a:srgbClr val="FFFFFF"/>
                </a:solidFill>
                <a:latin typeface="Nunito"/>
                <a:ea typeface="Nunito"/>
                <a:cs typeface="Nunito"/>
                <a:sym typeface="Nunito"/>
              </a:defRPr>
            </a:lvl4pPr>
            <a:lvl5pPr marL="2286000" marR="0" lvl="4" indent="-317500" algn="ctr" rtl="0">
              <a:lnSpc>
                <a:spcPct val="100000"/>
              </a:lnSpc>
              <a:spcBef>
                <a:spcPts val="0"/>
              </a:spcBef>
              <a:spcAft>
                <a:spcPts val="0"/>
              </a:spcAft>
              <a:buClr>
                <a:srgbClr val="FFFFFF"/>
              </a:buClr>
              <a:buSzPts val="1600"/>
              <a:buFont typeface="Nunito"/>
              <a:buNone/>
              <a:defRPr sz="1600" b="0" i="0" u="none" strike="noStrike" cap="none">
                <a:solidFill>
                  <a:srgbClr val="FFFFFF"/>
                </a:solidFill>
                <a:latin typeface="Nunito"/>
                <a:ea typeface="Nunito"/>
                <a:cs typeface="Nunito"/>
                <a:sym typeface="Nunito"/>
              </a:defRPr>
            </a:lvl5pPr>
            <a:lvl6pPr marL="2743200" marR="0" lvl="5" indent="-317500" algn="ctr" rtl="0">
              <a:lnSpc>
                <a:spcPct val="100000"/>
              </a:lnSpc>
              <a:spcBef>
                <a:spcPts val="0"/>
              </a:spcBef>
              <a:spcAft>
                <a:spcPts val="0"/>
              </a:spcAft>
              <a:buClr>
                <a:srgbClr val="FFFFFF"/>
              </a:buClr>
              <a:buSzPts val="1600"/>
              <a:buFont typeface="Nunito"/>
              <a:buNone/>
              <a:defRPr sz="1600" b="0" i="0" u="none" strike="noStrike" cap="none">
                <a:solidFill>
                  <a:srgbClr val="FFFFFF"/>
                </a:solidFill>
                <a:latin typeface="Nunito"/>
                <a:ea typeface="Nunito"/>
                <a:cs typeface="Nunito"/>
                <a:sym typeface="Nunito"/>
              </a:defRPr>
            </a:lvl6pPr>
            <a:lvl7pPr marL="3200400" marR="0" lvl="6" indent="-317500" algn="ctr" rtl="0">
              <a:lnSpc>
                <a:spcPct val="100000"/>
              </a:lnSpc>
              <a:spcBef>
                <a:spcPts val="0"/>
              </a:spcBef>
              <a:spcAft>
                <a:spcPts val="0"/>
              </a:spcAft>
              <a:buClr>
                <a:srgbClr val="FFFFFF"/>
              </a:buClr>
              <a:buSzPts val="1600"/>
              <a:buFont typeface="Nunito"/>
              <a:buNone/>
              <a:defRPr sz="1600" b="0" i="0" u="none" strike="noStrike" cap="none">
                <a:solidFill>
                  <a:srgbClr val="FFFFFF"/>
                </a:solidFill>
                <a:latin typeface="Nunito"/>
                <a:ea typeface="Nunito"/>
                <a:cs typeface="Nunito"/>
                <a:sym typeface="Nunito"/>
              </a:defRPr>
            </a:lvl7pPr>
            <a:lvl8pPr marL="3657600" marR="0" lvl="7" indent="-317500" algn="ctr" rtl="0">
              <a:lnSpc>
                <a:spcPct val="100000"/>
              </a:lnSpc>
              <a:spcBef>
                <a:spcPts val="0"/>
              </a:spcBef>
              <a:spcAft>
                <a:spcPts val="0"/>
              </a:spcAft>
              <a:buClr>
                <a:srgbClr val="FFFFFF"/>
              </a:buClr>
              <a:buSzPts val="1600"/>
              <a:buFont typeface="Nunito"/>
              <a:buNone/>
              <a:defRPr sz="1600" b="0" i="0" u="none" strike="noStrike" cap="none">
                <a:solidFill>
                  <a:srgbClr val="FFFFFF"/>
                </a:solidFill>
                <a:latin typeface="Nunito"/>
                <a:ea typeface="Nunito"/>
                <a:cs typeface="Nunito"/>
                <a:sym typeface="Nunito"/>
              </a:defRPr>
            </a:lvl8pPr>
            <a:lvl9pPr marL="4114800" marR="0" lvl="8" indent="-317500" algn="ctr" rtl="0">
              <a:lnSpc>
                <a:spcPct val="100000"/>
              </a:lnSpc>
              <a:spcBef>
                <a:spcPts val="0"/>
              </a:spcBef>
              <a:spcAft>
                <a:spcPts val="0"/>
              </a:spcAft>
              <a:buClr>
                <a:srgbClr val="FFFFFF"/>
              </a:buClr>
              <a:buSzPts val="1600"/>
              <a:buFont typeface="Nunito"/>
              <a:buNone/>
              <a:defRPr sz="1600" b="0" i="0" u="none" strike="noStrike" cap="none">
                <a:solidFill>
                  <a:srgbClr val="FFFFFF"/>
                </a:solidFill>
                <a:latin typeface="Nunito"/>
                <a:ea typeface="Nunito"/>
                <a:cs typeface="Nunito"/>
                <a:sym typeface="Nunito"/>
              </a:defRPr>
            </a:lvl9pPr>
          </a:lstStyle>
          <a:p>
            <a:pPr marL="0" indent="0"/>
            <a:r>
              <a:rPr lang="en-US" smtClean="0"/>
              <a:t>Despite being red, Mars is actually a very cold place</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1"/>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ABOUT THESE </a:t>
            </a:r>
            <a:r>
              <a:rPr lang="en">
                <a:solidFill>
                  <a:srgbClr val="FFFFFF"/>
                </a:solidFill>
              </a:rPr>
              <a:t>TWO</a:t>
            </a:r>
            <a:r>
              <a:rPr lang="en"/>
              <a:t> CONCEPTS?</a:t>
            </a:r>
            <a:endParaRPr/>
          </a:p>
        </p:txBody>
      </p:sp>
      <p:sp>
        <p:nvSpPr>
          <p:cNvPr id="305" name="Google Shape;305;p41"/>
          <p:cNvSpPr txBox="1">
            <a:spLocks noGrp="1"/>
          </p:cNvSpPr>
          <p:nvPr>
            <p:ph type="subTitle" idx="1"/>
          </p:nvPr>
        </p:nvSpPr>
        <p:spPr>
          <a:xfrm>
            <a:off x="1787949" y="2076750"/>
            <a:ext cx="25617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06" name="Google Shape;306;p41"/>
          <p:cNvSpPr txBox="1">
            <a:spLocks noGrp="1"/>
          </p:cNvSpPr>
          <p:nvPr>
            <p:ph type="subTitle" idx="2"/>
          </p:nvPr>
        </p:nvSpPr>
        <p:spPr>
          <a:xfrm>
            <a:off x="4794351" y="2076750"/>
            <a:ext cx="25617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a:t>
            </a:r>
            <a:endParaRPr/>
          </a:p>
        </p:txBody>
      </p:sp>
      <p:sp>
        <p:nvSpPr>
          <p:cNvPr id="307" name="Google Shape;307;p41"/>
          <p:cNvSpPr txBox="1">
            <a:spLocks noGrp="1"/>
          </p:cNvSpPr>
          <p:nvPr>
            <p:ph type="subTitle" idx="3"/>
          </p:nvPr>
        </p:nvSpPr>
        <p:spPr>
          <a:xfrm>
            <a:off x="1787949" y="2494700"/>
            <a:ext cx="2561700" cy="1192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It’s the closest planet to the Sun and the smallest one in the Solar System</a:t>
            </a:r>
            <a:endParaRPr dirty="0"/>
          </a:p>
        </p:txBody>
      </p:sp>
      <p:sp>
        <p:nvSpPr>
          <p:cNvPr id="308" name="Google Shape;308;p41"/>
          <p:cNvSpPr txBox="1">
            <a:spLocks noGrp="1"/>
          </p:cNvSpPr>
          <p:nvPr>
            <p:ph type="subTitle" idx="4"/>
          </p:nvPr>
        </p:nvSpPr>
        <p:spPr>
          <a:xfrm>
            <a:off x="4794350" y="2494700"/>
            <a:ext cx="2561700" cy="1192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Venus has a beautiful name and is the second planet from the Sun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3"/>
          <p:cNvSpPr txBox="1">
            <a:spLocks noGrp="1"/>
          </p:cNvSpPr>
          <p:nvPr>
            <p:ph type="title"/>
          </p:nvPr>
        </p:nvSpPr>
        <p:spPr>
          <a:xfrm>
            <a:off x="720000" y="1561830"/>
            <a:ext cx="3366300" cy="12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t>
            </a:r>
            <a:r>
              <a:rPr lang="en">
                <a:solidFill>
                  <a:srgbClr val="FFFFFF"/>
                </a:solidFill>
              </a:rPr>
              <a:t>ALWAYS REINFORCES</a:t>
            </a:r>
            <a:r>
              <a:rPr lang="en"/>
              <a:t> THE CONCEPT</a:t>
            </a:r>
            <a:endParaRPr/>
          </a:p>
        </p:txBody>
      </p:sp>
      <p:sp>
        <p:nvSpPr>
          <p:cNvPr id="325" name="Google Shape;325;p43"/>
          <p:cNvSpPr txBox="1">
            <a:spLocks noGrp="1"/>
          </p:cNvSpPr>
          <p:nvPr>
            <p:ph type="subTitle" idx="1"/>
          </p:nvPr>
        </p:nvSpPr>
        <p:spPr>
          <a:xfrm>
            <a:off x="720000" y="2937570"/>
            <a:ext cx="25491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Images reveal large amounts of data</a:t>
            </a:r>
            <a:endParaRPr/>
          </a:p>
        </p:txBody>
      </p:sp>
      <p:sp>
        <p:nvSpPr>
          <p:cNvPr id="326" name="Google Shape;326;p43"/>
          <p:cNvSpPr/>
          <p:nvPr/>
        </p:nvSpPr>
        <p:spPr>
          <a:xfrm rot="5400000" flipH="1">
            <a:off x="4273705" y="-511125"/>
            <a:ext cx="5766000" cy="5766000"/>
          </a:xfrm>
          <a:prstGeom prst="teardrop">
            <a:avLst>
              <a:gd name="adj" fmla="val 747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43"/>
          <p:cNvPicPr preferRelativeResize="0"/>
          <p:nvPr/>
        </p:nvPicPr>
        <p:blipFill rotWithShape="1">
          <a:blip r:embed="rId3">
            <a:alphaModFix/>
          </a:blip>
          <a:srcRect l="40548" t="9222" r="8651"/>
          <a:stretch/>
        </p:blipFill>
        <p:spPr>
          <a:xfrm>
            <a:off x="4773795" y="-24311"/>
            <a:ext cx="4765800" cy="4792200"/>
          </a:xfrm>
          <a:prstGeom prst="teardrop">
            <a:avLst>
              <a:gd name="adj" fmla="val 100000"/>
            </a:avLst>
          </a:prstGeom>
          <a:noFill/>
          <a:ln w="228600" cap="flat" cmpd="sng">
            <a:solidFill>
              <a:schemeClr val="dk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6114000" y="445800"/>
            <a:ext cx="2310300" cy="196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a:t>
            </a:r>
            <a:r>
              <a:rPr lang="en">
                <a:solidFill>
                  <a:srgbClr val="FFFFFF"/>
                </a:solidFill>
              </a:rPr>
              <a:t>THOUSAND WORDS</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5"/>
          <p:cNvSpPr txBox="1">
            <a:spLocks noGrp="1"/>
          </p:cNvSpPr>
          <p:nvPr>
            <p:ph type="title"/>
          </p:nvPr>
        </p:nvSpPr>
        <p:spPr>
          <a:xfrm>
            <a:off x="1891200" y="1291025"/>
            <a:ext cx="5361600" cy="23172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solidFill>
                  <a:schemeClr val="dk2"/>
                </a:solidFill>
              </a:rPr>
              <a:t>AWESOME WORDS</a:t>
            </a:r>
            <a:endParaRPr>
              <a:solidFill>
                <a:schemeClr val="dk2"/>
              </a:solidFill>
            </a:endParaRPr>
          </a:p>
        </p:txBody>
      </p:sp>
      <p:sp>
        <p:nvSpPr>
          <p:cNvPr id="338" name="Google Shape;338;p45"/>
          <p:cNvSpPr txBox="1">
            <a:spLocks noGrp="1"/>
          </p:cNvSpPr>
          <p:nvPr>
            <p:ph type="subTitle" idx="1"/>
          </p:nvPr>
        </p:nvSpPr>
        <p:spPr>
          <a:xfrm>
            <a:off x="2494500" y="3456800"/>
            <a:ext cx="4155000" cy="7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Because key words are great for catching your audience’s attention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2"/>
        <p:cNvGrpSpPr/>
        <p:nvPr/>
      </p:nvGrpSpPr>
      <p:grpSpPr>
        <a:xfrm>
          <a:off x="0" y="0"/>
          <a:ext cx="0" cy="0"/>
          <a:chOff x="0" y="0"/>
          <a:chExt cx="0" cy="0"/>
        </a:xfrm>
      </p:grpSpPr>
      <p:sp>
        <p:nvSpPr>
          <p:cNvPr id="343" name="Google Shape;343;p46"/>
          <p:cNvSpPr txBox="1">
            <a:spLocks noGrp="1"/>
          </p:cNvSpPr>
          <p:nvPr>
            <p:ph type="subTitle" idx="1"/>
          </p:nvPr>
        </p:nvSpPr>
        <p:spPr>
          <a:xfrm>
            <a:off x="3981500" y="2162400"/>
            <a:ext cx="20136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from the Sun</a:t>
            </a:r>
            <a:endParaRPr/>
          </a:p>
        </p:txBody>
      </p:sp>
      <p:sp>
        <p:nvSpPr>
          <p:cNvPr id="344" name="Google Shape;344;p46"/>
          <p:cNvSpPr txBox="1">
            <a:spLocks noGrp="1"/>
          </p:cNvSpPr>
          <p:nvPr>
            <p:ph type="subTitle" idx="2"/>
          </p:nvPr>
        </p:nvSpPr>
        <p:spPr>
          <a:xfrm>
            <a:off x="3981500" y="3922150"/>
            <a:ext cx="20136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345" name="Google Shape;345;p46"/>
          <p:cNvSpPr txBox="1">
            <a:spLocks noGrp="1"/>
          </p:cNvSpPr>
          <p:nvPr>
            <p:ph type="subTitle" idx="3"/>
          </p:nvPr>
        </p:nvSpPr>
        <p:spPr>
          <a:xfrm>
            <a:off x="6398797" y="2162400"/>
            <a:ext cx="20136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346" name="Google Shape;346;p46"/>
          <p:cNvSpPr txBox="1">
            <a:spLocks noGrp="1"/>
          </p:cNvSpPr>
          <p:nvPr>
            <p:ph type="subTitle" idx="4"/>
          </p:nvPr>
        </p:nvSpPr>
        <p:spPr>
          <a:xfrm>
            <a:off x="6398797" y="3922150"/>
            <a:ext cx="20136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347" name="Google Shape;347;p46"/>
          <p:cNvSpPr/>
          <p:nvPr/>
        </p:nvSpPr>
        <p:spPr>
          <a:xfrm rot="5400000" flipH="1">
            <a:off x="-1127700" y="272675"/>
            <a:ext cx="4556700" cy="4556700"/>
          </a:xfrm>
          <a:prstGeom prst="teardrop">
            <a:avLst>
              <a:gd name="adj" fmla="val 747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 name="Google Shape;348;p46"/>
          <p:cNvPicPr preferRelativeResize="0"/>
          <p:nvPr/>
        </p:nvPicPr>
        <p:blipFill rotWithShape="1">
          <a:blip r:embed="rId3">
            <a:alphaModFix/>
          </a:blip>
          <a:srcRect l="8608" t="1088" r="25628"/>
          <a:stretch/>
        </p:blipFill>
        <p:spPr>
          <a:xfrm rot="-273">
            <a:off x="-737700" y="655625"/>
            <a:ext cx="3776700" cy="3790800"/>
          </a:xfrm>
          <a:prstGeom prst="teardrop">
            <a:avLst>
              <a:gd name="adj" fmla="val 99438"/>
            </a:avLst>
          </a:prstGeom>
          <a:noFill/>
          <a:ln w="228600" cap="flat" cmpd="sng">
            <a:solidFill>
              <a:schemeClr val="dk2"/>
            </a:solidFill>
            <a:prstDash val="solid"/>
            <a:round/>
            <a:headEnd type="none" w="sm" len="sm"/>
            <a:tailEnd type="none" w="sm" len="sm"/>
          </a:ln>
        </p:spPr>
      </p:pic>
      <p:sp>
        <p:nvSpPr>
          <p:cNvPr id="349" name="Google Shape;349;p46"/>
          <p:cNvSpPr txBox="1">
            <a:spLocks noGrp="1"/>
          </p:cNvSpPr>
          <p:nvPr>
            <p:ph type="title"/>
          </p:nvPr>
        </p:nvSpPr>
        <p:spPr>
          <a:xfrm>
            <a:off x="2594200" y="445800"/>
            <a:ext cx="5818200" cy="77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NEED ANOTHER </a:t>
            </a:r>
            <a:r>
              <a:rPr lang="en">
                <a:solidFill>
                  <a:srgbClr val="FFFFFF"/>
                </a:solidFill>
              </a:rPr>
              <a:t>PIC</a:t>
            </a:r>
            <a:r>
              <a:rPr lang="en"/>
              <a:t>?</a:t>
            </a:r>
            <a:endParaRPr/>
          </a:p>
        </p:txBody>
      </p:sp>
      <p:sp>
        <p:nvSpPr>
          <p:cNvPr id="350" name="Google Shape;350;p46"/>
          <p:cNvSpPr/>
          <p:nvPr/>
        </p:nvSpPr>
        <p:spPr>
          <a:xfrm rot="10800000" flipH="1">
            <a:off x="4607150" y="1323899"/>
            <a:ext cx="762300" cy="7623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6"/>
          <p:cNvSpPr txBox="1">
            <a:spLocks noGrp="1"/>
          </p:cNvSpPr>
          <p:nvPr>
            <p:ph type="title" idx="6"/>
          </p:nvPr>
        </p:nvSpPr>
        <p:spPr>
          <a:xfrm>
            <a:off x="7078000" y="1425525"/>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2" name="Google Shape;352;p46"/>
          <p:cNvSpPr/>
          <p:nvPr/>
        </p:nvSpPr>
        <p:spPr>
          <a:xfrm rot="10800000" flipH="1">
            <a:off x="7024443" y="1323899"/>
            <a:ext cx="762300" cy="7623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6"/>
          <p:cNvSpPr txBox="1">
            <a:spLocks noGrp="1"/>
          </p:cNvSpPr>
          <p:nvPr>
            <p:ph type="title" idx="6"/>
          </p:nvPr>
        </p:nvSpPr>
        <p:spPr>
          <a:xfrm>
            <a:off x="7078000" y="1425525"/>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a:t>
            </a:r>
            <a:r>
              <a:rPr lang="en"/>
              <a:t>3</a:t>
            </a:r>
            <a:endParaRPr>
              <a:solidFill>
                <a:schemeClr val="dk1"/>
              </a:solidFill>
            </a:endParaRPr>
          </a:p>
        </p:txBody>
      </p:sp>
      <p:sp>
        <p:nvSpPr>
          <p:cNvPr id="354" name="Google Shape;354;p46"/>
          <p:cNvSpPr/>
          <p:nvPr/>
        </p:nvSpPr>
        <p:spPr>
          <a:xfrm rot="10800000" flipH="1">
            <a:off x="4607150" y="3086010"/>
            <a:ext cx="762300" cy="7623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rot="10800000" flipH="1">
            <a:off x="7024443" y="3086010"/>
            <a:ext cx="762300" cy="7623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txBox="1">
            <a:spLocks noGrp="1"/>
          </p:cNvSpPr>
          <p:nvPr>
            <p:ph type="title" idx="5"/>
          </p:nvPr>
        </p:nvSpPr>
        <p:spPr>
          <a:xfrm>
            <a:off x="4660700" y="1425525"/>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7" name="Google Shape;357;p46"/>
          <p:cNvSpPr txBox="1">
            <a:spLocks noGrp="1"/>
          </p:cNvSpPr>
          <p:nvPr>
            <p:ph type="title" idx="7"/>
          </p:nvPr>
        </p:nvSpPr>
        <p:spPr>
          <a:xfrm>
            <a:off x="4660700" y="3187625"/>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8" name="Google Shape;358;p46"/>
          <p:cNvSpPr txBox="1">
            <a:spLocks noGrp="1"/>
          </p:cNvSpPr>
          <p:nvPr>
            <p:ph type="title" idx="8"/>
          </p:nvPr>
        </p:nvSpPr>
        <p:spPr>
          <a:xfrm>
            <a:off x="7078000" y="3187625"/>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p:nvPr/>
        </p:nvSpPr>
        <p:spPr>
          <a:xfrm rot="10800000">
            <a:off x="817910" y="1490395"/>
            <a:ext cx="311100" cy="3111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txBox="1">
            <a:spLocks noGrp="1"/>
          </p:cNvSpPr>
          <p:nvPr>
            <p:ph type="subTitle" idx="4294967295"/>
          </p:nvPr>
        </p:nvSpPr>
        <p:spPr>
          <a:xfrm>
            <a:off x="713235" y="1837639"/>
            <a:ext cx="2868000" cy="406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2000" b="1">
                <a:solidFill>
                  <a:schemeClr val="dk2"/>
                </a:solidFill>
                <a:latin typeface="Oswald"/>
                <a:ea typeface="Oswald"/>
                <a:cs typeface="Oswald"/>
                <a:sym typeface="Oswald"/>
              </a:rPr>
              <a:t>60%</a:t>
            </a:r>
            <a:endParaRPr sz="2000" b="1">
              <a:solidFill>
                <a:schemeClr val="dk2"/>
              </a:solidFill>
              <a:latin typeface="Oswald"/>
              <a:ea typeface="Oswald"/>
              <a:cs typeface="Oswald"/>
              <a:sym typeface="Oswald"/>
            </a:endParaRPr>
          </a:p>
        </p:txBody>
      </p:sp>
      <p:sp>
        <p:nvSpPr>
          <p:cNvPr id="365" name="Google Shape;365;p47"/>
          <p:cNvSpPr txBox="1">
            <a:spLocks noGrp="1"/>
          </p:cNvSpPr>
          <p:nvPr>
            <p:ph type="subTitle" idx="4294967295"/>
          </p:nvPr>
        </p:nvSpPr>
        <p:spPr>
          <a:xfrm>
            <a:off x="713235" y="2204228"/>
            <a:ext cx="2868000" cy="4062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Arial"/>
              <a:buNone/>
            </a:pPr>
            <a:r>
              <a:rPr lang="en" sz="1600">
                <a:solidFill>
                  <a:schemeClr val="lt1"/>
                </a:solidFill>
                <a:latin typeface="Nunito Light"/>
                <a:ea typeface="Nunito Light"/>
                <a:cs typeface="Nunito Light"/>
                <a:sym typeface="Nunito Light"/>
              </a:rPr>
              <a:t>Despite being red, is very cold</a:t>
            </a:r>
            <a:endParaRPr sz="1600"/>
          </a:p>
        </p:txBody>
      </p:sp>
      <p:sp>
        <p:nvSpPr>
          <p:cNvPr id="366" name="Google Shape;366;p47"/>
          <p:cNvSpPr/>
          <p:nvPr/>
        </p:nvSpPr>
        <p:spPr>
          <a:xfrm rot="10800000">
            <a:off x="817910" y="2783653"/>
            <a:ext cx="311100" cy="3111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txBox="1">
            <a:spLocks noGrp="1"/>
          </p:cNvSpPr>
          <p:nvPr>
            <p:ph type="subTitle" idx="4294967295"/>
          </p:nvPr>
        </p:nvSpPr>
        <p:spPr>
          <a:xfrm>
            <a:off x="713235" y="3130898"/>
            <a:ext cx="2868000" cy="406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2000" b="1">
                <a:solidFill>
                  <a:schemeClr val="dk2"/>
                </a:solidFill>
                <a:latin typeface="Oswald"/>
                <a:ea typeface="Oswald"/>
                <a:cs typeface="Oswald"/>
                <a:sym typeface="Oswald"/>
              </a:rPr>
              <a:t>40%</a:t>
            </a:r>
            <a:endParaRPr sz="2000" b="1">
              <a:solidFill>
                <a:schemeClr val="dk2"/>
              </a:solidFill>
              <a:latin typeface="Oswald"/>
              <a:ea typeface="Oswald"/>
              <a:cs typeface="Oswald"/>
              <a:sym typeface="Oswald"/>
            </a:endParaRPr>
          </a:p>
        </p:txBody>
      </p:sp>
      <p:sp>
        <p:nvSpPr>
          <p:cNvPr id="368" name="Google Shape;368;p47"/>
          <p:cNvSpPr txBox="1">
            <a:spLocks noGrp="1"/>
          </p:cNvSpPr>
          <p:nvPr>
            <p:ph type="subTitle" idx="4294967295"/>
          </p:nvPr>
        </p:nvSpPr>
        <p:spPr>
          <a:xfrm>
            <a:off x="713235" y="3497487"/>
            <a:ext cx="2868000" cy="406200"/>
          </a:xfrm>
          <a:prstGeom prst="rect">
            <a:avLst/>
          </a:prstGeom>
          <a:noFill/>
        </p:spPr>
        <p:txBody>
          <a:bodyPr spcFirstLastPara="1" wrap="square" lIns="91425" tIns="91425" rIns="91425" bIns="91425" anchor="ctr" anchorCtr="0">
            <a:noAutofit/>
          </a:bodyPr>
          <a:lstStyle/>
          <a:p>
            <a:pPr marL="12700" lvl="0" indent="0" algn="l" rtl="0">
              <a:spcBef>
                <a:spcPts val="0"/>
              </a:spcBef>
              <a:spcAft>
                <a:spcPts val="0"/>
              </a:spcAft>
              <a:buNone/>
            </a:pPr>
            <a:r>
              <a:rPr lang="en" sz="1600">
                <a:solidFill>
                  <a:schemeClr val="lt1"/>
                </a:solidFill>
                <a:latin typeface="Nunito Light"/>
                <a:ea typeface="Nunito Light"/>
                <a:cs typeface="Nunito Light"/>
                <a:sym typeface="Nunito Light"/>
              </a:rPr>
              <a:t>Neptune is the farthest planet</a:t>
            </a:r>
            <a:endParaRPr sz="1600">
              <a:solidFill>
                <a:schemeClr val="lt1"/>
              </a:solidFill>
              <a:latin typeface="Nunito Light"/>
              <a:ea typeface="Nunito Light"/>
              <a:cs typeface="Nunito Light"/>
              <a:sym typeface="Nunito Light"/>
            </a:endParaRPr>
          </a:p>
        </p:txBody>
      </p:sp>
      <p:sp>
        <p:nvSpPr>
          <p:cNvPr id="369" name="Google Shape;369;p47"/>
          <p:cNvSpPr txBox="1">
            <a:spLocks noGrp="1"/>
          </p:cNvSpPr>
          <p:nvPr>
            <p:ph type="title"/>
          </p:nvPr>
        </p:nvSpPr>
        <p:spPr>
          <a:xfrm>
            <a:off x="720000" y="445800"/>
            <a:ext cx="4545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rgbClr val="FFFFFF"/>
                </a:solidFill>
              </a:rPr>
              <a:t>DATA</a:t>
            </a:r>
            <a:endParaRPr>
              <a:solidFill>
                <a:srgbClr val="FFFFFF"/>
              </a:solidFill>
            </a:endParaRPr>
          </a:p>
        </p:txBody>
      </p:sp>
      <p:sp>
        <p:nvSpPr>
          <p:cNvPr id="370" name="Google Shape;370;p47"/>
          <p:cNvSpPr txBox="1"/>
          <p:nvPr/>
        </p:nvSpPr>
        <p:spPr>
          <a:xfrm>
            <a:off x="713225" y="4175695"/>
            <a:ext cx="4271400" cy="5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Nunito"/>
                <a:ea typeface="Nunito"/>
                <a:cs typeface="Nunito"/>
                <a:sym typeface="Nunito"/>
              </a:rPr>
              <a:t>To modify this graph, click on it, follow the link, change the data and paste the resulting graph here, replacing this one</a:t>
            </a:r>
            <a:endParaRPr sz="1200">
              <a:solidFill>
                <a:srgbClr val="FFFFFF"/>
              </a:solidFill>
              <a:latin typeface="Nunito"/>
              <a:ea typeface="Nunito"/>
              <a:cs typeface="Nunito"/>
              <a:sym typeface="Nunito"/>
            </a:endParaRPr>
          </a:p>
        </p:txBody>
      </p:sp>
      <p:pic>
        <p:nvPicPr>
          <p:cNvPr id="371" name="Google Shape;371;p47">
            <a:hlinkClick r:id="rId3"/>
          </p:cNvPr>
          <p:cNvPicPr preferRelativeResize="0"/>
          <p:nvPr/>
        </p:nvPicPr>
        <p:blipFill>
          <a:blip r:embed="rId4">
            <a:alphaModFix/>
          </a:blip>
          <a:stretch>
            <a:fillRect/>
          </a:stretch>
        </p:blipFill>
        <p:spPr>
          <a:xfrm>
            <a:off x="4781025" y="1026139"/>
            <a:ext cx="3573600" cy="34347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8"/>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SOMETIMES, </a:t>
            </a:r>
            <a:r>
              <a:rPr lang="en">
                <a:solidFill>
                  <a:schemeClr val="lt1"/>
                </a:solidFill>
              </a:rPr>
              <a:t>REVIEWING CONCEPTS</a:t>
            </a:r>
            <a:r>
              <a:rPr lang="en"/>
              <a:t> IS GOOD</a:t>
            </a:r>
            <a:endParaRPr/>
          </a:p>
        </p:txBody>
      </p:sp>
      <p:sp>
        <p:nvSpPr>
          <p:cNvPr id="377" name="Google Shape;377;p48"/>
          <p:cNvSpPr txBox="1">
            <a:spLocks noGrp="1"/>
          </p:cNvSpPr>
          <p:nvPr>
            <p:ph type="subTitle" idx="1"/>
          </p:nvPr>
        </p:nvSpPr>
        <p:spPr>
          <a:xfrm>
            <a:off x="872400" y="1990248"/>
            <a:ext cx="21402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78" name="Google Shape;378;p48"/>
          <p:cNvSpPr txBox="1">
            <a:spLocks noGrp="1"/>
          </p:cNvSpPr>
          <p:nvPr>
            <p:ph type="subTitle" idx="2"/>
          </p:nvPr>
        </p:nvSpPr>
        <p:spPr>
          <a:xfrm>
            <a:off x="872400" y="2285523"/>
            <a:ext cx="21402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to the Sun</a:t>
            </a:r>
            <a:endParaRPr/>
          </a:p>
        </p:txBody>
      </p:sp>
      <p:sp>
        <p:nvSpPr>
          <p:cNvPr id="379" name="Google Shape;379;p48"/>
          <p:cNvSpPr txBox="1">
            <a:spLocks noGrp="1"/>
          </p:cNvSpPr>
          <p:nvPr>
            <p:ph type="subTitle" idx="3"/>
          </p:nvPr>
        </p:nvSpPr>
        <p:spPr>
          <a:xfrm>
            <a:off x="3501900" y="1990248"/>
            <a:ext cx="21402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80" name="Google Shape;380;p48"/>
          <p:cNvSpPr txBox="1">
            <a:spLocks noGrp="1"/>
          </p:cNvSpPr>
          <p:nvPr>
            <p:ph type="subTitle" idx="4"/>
          </p:nvPr>
        </p:nvSpPr>
        <p:spPr>
          <a:xfrm>
            <a:off x="3501900" y="2285523"/>
            <a:ext cx="21402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is the second planet from the Sun</a:t>
            </a:r>
            <a:endParaRPr/>
          </a:p>
        </p:txBody>
      </p:sp>
      <p:sp>
        <p:nvSpPr>
          <p:cNvPr id="381" name="Google Shape;381;p48"/>
          <p:cNvSpPr txBox="1">
            <a:spLocks noGrp="1"/>
          </p:cNvSpPr>
          <p:nvPr>
            <p:ph type="subTitle" idx="5"/>
          </p:nvPr>
        </p:nvSpPr>
        <p:spPr>
          <a:xfrm>
            <a:off x="6131400" y="1990248"/>
            <a:ext cx="21402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82" name="Google Shape;382;p48"/>
          <p:cNvSpPr txBox="1">
            <a:spLocks noGrp="1"/>
          </p:cNvSpPr>
          <p:nvPr>
            <p:ph type="subTitle" idx="6"/>
          </p:nvPr>
        </p:nvSpPr>
        <p:spPr>
          <a:xfrm>
            <a:off x="6131400" y="2285523"/>
            <a:ext cx="21402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sp>
        <p:nvSpPr>
          <p:cNvPr id="383" name="Google Shape;383;p48"/>
          <p:cNvSpPr txBox="1">
            <a:spLocks noGrp="1"/>
          </p:cNvSpPr>
          <p:nvPr>
            <p:ph type="subTitle" idx="7"/>
          </p:nvPr>
        </p:nvSpPr>
        <p:spPr>
          <a:xfrm>
            <a:off x="872400" y="3630450"/>
            <a:ext cx="2140200" cy="371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84" name="Google Shape;384;p48"/>
          <p:cNvSpPr txBox="1">
            <a:spLocks noGrp="1"/>
          </p:cNvSpPr>
          <p:nvPr>
            <p:ph type="subTitle" idx="9"/>
          </p:nvPr>
        </p:nvSpPr>
        <p:spPr>
          <a:xfrm>
            <a:off x="3501900" y="3630450"/>
            <a:ext cx="21402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85" name="Google Shape;385;p48"/>
          <p:cNvSpPr txBox="1">
            <a:spLocks noGrp="1"/>
          </p:cNvSpPr>
          <p:nvPr>
            <p:ph type="subTitle" idx="14"/>
          </p:nvPr>
        </p:nvSpPr>
        <p:spPr>
          <a:xfrm>
            <a:off x="6131400" y="3630450"/>
            <a:ext cx="21402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386" name="Google Shape;386;p48"/>
          <p:cNvSpPr txBox="1">
            <a:spLocks noGrp="1"/>
          </p:cNvSpPr>
          <p:nvPr>
            <p:ph type="subTitle" idx="8"/>
          </p:nvPr>
        </p:nvSpPr>
        <p:spPr>
          <a:xfrm>
            <a:off x="872400" y="3925725"/>
            <a:ext cx="21402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biggest planet in the Solar System</a:t>
            </a:r>
            <a:endParaRPr/>
          </a:p>
        </p:txBody>
      </p:sp>
      <p:sp>
        <p:nvSpPr>
          <p:cNvPr id="387" name="Google Shape;387;p48"/>
          <p:cNvSpPr txBox="1">
            <a:spLocks noGrp="1"/>
          </p:cNvSpPr>
          <p:nvPr>
            <p:ph type="subTitle" idx="13"/>
          </p:nvPr>
        </p:nvSpPr>
        <p:spPr>
          <a:xfrm>
            <a:off x="3501900" y="3925725"/>
            <a:ext cx="21402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and has several rings</a:t>
            </a:r>
            <a:endParaRPr/>
          </a:p>
        </p:txBody>
      </p:sp>
      <p:sp>
        <p:nvSpPr>
          <p:cNvPr id="388" name="Google Shape;388;p48"/>
          <p:cNvSpPr txBox="1">
            <a:spLocks noGrp="1"/>
          </p:cNvSpPr>
          <p:nvPr>
            <p:ph type="subTitle" idx="15"/>
          </p:nvPr>
        </p:nvSpPr>
        <p:spPr>
          <a:xfrm>
            <a:off x="6131400" y="3925725"/>
            <a:ext cx="21402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 is the farthest from the Sun</a:t>
            </a:r>
            <a:endParaRPr/>
          </a:p>
        </p:txBody>
      </p:sp>
      <p:sp>
        <p:nvSpPr>
          <p:cNvPr id="389" name="Google Shape;389;p48"/>
          <p:cNvSpPr/>
          <p:nvPr/>
        </p:nvSpPr>
        <p:spPr>
          <a:xfrm rot="10800000">
            <a:off x="1735200" y="1482013"/>
            <a:ext cx="414600" cy="4146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8"/>
          <p:cNvSpPr/>
          <p:nvPr/>
        </p:nvSpPr>
        <p:spPr>
          <a:xfrm rot="10800000">
            <a:off x="1735200" y="3120185"/>
            <a:ext cx="414600" cy="4146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8"/>
          <p:cNvSpPr/>
          <p:nvPr/>
        </p:nvSpPr>
        <p:spPr>
          <a:xfrm rot="10800000">
            <a:off x="4364700" y="1482013"/>
            <a:ext cx="414600" cy="4146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8"/>
          <p:cNvSpPr/>
          <p:nvPr/>
        </p:nvSpPr>
        <p:spPr>
          <a:xfrm rot="10800000">
            <a:off x="4364700" y="3120185"/>
            <a:ext cx="414600" cy="4146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8"/>
          <p:cNvSpPr/>
          <p:nvPr/>
        </p:nvSpPr>
        <p:spPr>
          <a:xfrm rot="10800000">
            <a:off x="6994200" y="1482013"/>
            <a:ext cx="414600" cy="4146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8"/>
          <p:cNvSpPr/>
          <p:nvPr/>
        </p:nvSpPr>
        <p:spPr>
          <a:xfrm rot="10800000">
            <a:off x="6994200" y="3120185"/>
            <a:ext cx="414600" cy="4146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9"/>
          <p:cNvSpPr txBox="1">
            <a:spLocks noGrp="1"/>
          </p:cNvSpPr>
          <p:nvPr>
            <p:ph type="title"/>
          </p:nvPr>
        </p:nvSpPr>
        <p:spPr>
          <a:xfrm>
            <a:off x="720000" y="445800"/>
            <a:ext cx="4545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MAKE </a:t>
            </a:r>
            <a:r>
              <a:rPr lang="en">
                <a:solidFill>
                  <a:srgbClr val="FFFFFF"/>
                </a:solidFill>
              </a:rPr>
              <a:t>YOUR IDEA</a:t>
            </a:r>
            <a:r>
              <a:rPr lang="en"/>
              <a:t> UNDERSTANDABLE...</a:t>
            </a:r>
            <a:endParaRPr/>
          </a:p>
        </p:txBody>
      </p:sp>
      <p:cxnSp>
        <p:nvCxnSpPr>
          <p:cNvPr id="400" name="Google Shape;400;p49"/>
          <p:cNvCxnSpPr>
            <a:stCxn id="401" idx="3"/>
          </p:cNvCxnSpPr>
          <p:nvPr/>
        </p:nvCxnSpPr>
        <p:spPr>
          <a:xfrm>
            <a:off x="2217938" y="2337500"/>
            <a:ext cx="1163400" cy="681900"/>
          </a:xfrm>
          <a:prstGeom prst="curvedConnector3">
            <a:avLst>
              <a:gd name="adj1" fmla="val 50000"/>
            </a:avLst>
          </a:prstGeom>
          <a:noFill/>
          <a:ln w="9525" cap="flat" cmpd="sng">
            <a:solidFill>
              <a:schemeClr val="dk1"/>
            </a:solidFill>
            <a:prstDash val="solid"/>
            <a:round/>
            <a:headEnd type="none" w="med" len="med"/>
            <a:tailEnd type="none" w="med" len="med"/>
          </a:ln>
        </p:spPr>
      </p:cxnSp>
      <p:cxnSp>
        <p:nvCxnSpPr>
          <p:cNvPr id="402" name="Google Shape;402;p49"/>
          <p:cNvCxnSpPr>
            <a:stCxn id="403" idx="3"/>
          </p:cNvCxnSpPr>
          <p:nvPr/>
        </p:nvCxnSpPr>
        <p:spPr>
          <a:xfrm rot="10800000" flipH="1">
            <a:off x="2217938" y="3198686"/>
            <a:ext cx="772800" cy="755100"/>
          </a:xfrm>
          <a:prstGeom prst="curvedConnector3">
            <a:avLst>
              <a:gd name="adj1" fmla="val 50000"/>
            </a:avLst>
          </a:prstGeom>
          <a:noFill/>
          <a:ln w="9525" cap="flat" cmpd="sng">
            <a:solidFill>
              <a:schemeClr val="dk1"/>
            </a:solidFill>
            <a:prstDash val="solid"/>
            <a:round/>
            <a:headEnd type="none" w="med" len="med"/>
            <a:tailEnd type="none" w="med" len="med"/>
          </a:ln>
        </p:spPr>
      </p:cxnSp>
      <p:pic>
        <p:nvPicPr>
          <p:cNvPr id="404" name="Google Shape;404;p49"/>
          <p:cNvPicPr preferRelativeResize="0"/>
          <p:nvPr/>
        </p:nvPicPr>
        <p:blipFill rotWithShape="1">
          <a:blip r:embed="rId3">
            <a:alphaModFix/>
          </a:blip>
          <a:srcRect l="8096" t="14249" r="8088" b="14249"/>
          <a:stretch/>
        </p:blipFill>
        <p:spPr>
          <a:xfrm>
            <a:off x="870600" y="1635430"/>
            <a:ext cx="3398400" cy="2899149"/>
          </a:xfrm>
          <a:prstGeom prst="rect">
            <a:avLst/>
          </a:prstGeom>
          <a:noFill/>
          <a:ln>
            <a:noFill/>
          </a:ln>
        </p:spPr>
      </p:pic>
      <p:sp>
        <p:nvSpPr>
          <p:cNvPr id="405" name="Google Shape;405;p49"/>
          <p:cNvSpPr txBox="1"/>
          <p:nvPr/>
        </p:nvSpPr>
        <p:spPr>
          <a:xfrm flipH="1">
            <a:off x="6646200" y="1931568"/>
            <a:ext cx="1777800" cy="6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Mercury is the smallest planet</a:t>
            </a:r>
            <a:endParaRPr sz="1600">
              <a:solidFill>
                <a:srgbClr val="FFFFFF"/>
              </a:solidFill>
              <a:latin typeface="Nunito"/>
              <a:ea typeface="Nunito"/>
              <a:cs typeface="Nunito"/>
              <a:sym typeface="Nunito"/>
            </a:endParaRPr>
          </a:p>
        </p:txBody>
      </p:sp>
      <p:sp>
        <p:nvSpPr>
          <p:cNvPr id="406" name="Google Shape;406;p49"/>
          <p:cNvSpPr txBox="1"/>
          <p:nvPr/>
        </p:nvSpPr>
        <p:spPr>
          <a:xfrm flipH="1">
            <a:off x="6646200" y="2778696"/>
            <a:ext cx="1777800" cy="6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Venus has a beautiful name</a:t>
            </a:r>
            <a:endParaRPr sz="1600">
              <a:solidFill>
                <a:srgbClr val="FFFFFF"/>
              </a:solidFill>
              <a:latin typeface="Nunito"/>
              <a:ea typeface="Nunito"/>
              <a:cs typeface="Nunito"/>
              <a:sym typeface="Nunito"/>
            </a:endParaRPr>
          </a:p>
        </p:txBody>
      </p:sp>
      <p:sp>
        <p:nvSpPr>
          <p:cNvPr id="407" name="Google Shape;407;p49"/>
          <p:cNvSpPr txBox="1"/>
          <p:nvPr/>
        </p:nvSpPr>
        <p:spPr>
          <a:xfrm flipH="1">
            <a:off x="6646200" y="3625842"/>
            <a:ext cx="1777800" cy="6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Jupiter is the biggest planet</a:t>
            </a:r>
            <a:endParaRPr sz="1600">
              <a:solidFill>
                <a:srgbClr val="FFFFFF"/>
              </a:solidFill>
              <a:latin typeface="Nunito"/>
              <a:ea typeface="Nunito"/>
              <a:cs typeface="Nunito"/>
              <a:sym typeface="Nunito"/>
            </a:endParaRPr>
          </a:p>
        </p:txBody>
      </p:sp>
      <p:grpSp>
        <p:nvGrpSpPr>
          <p:cNvPr id="408" name="Google Shape;408;p49"/>
          <p:cNvGrpSpPr/>
          <p:nvPr/>
        </p:nvGrpSpPr>
        <p:grpSpPr>
          <a:xfrm>
            <a:off x="4440900" y="2030563"/>
            <a:ext cx="1985100" cy="414637"/>
            <a:chOff x="4364700" y="2030563"/>
            <a:chExt cx="1985100" cy="414637"/>
          </a:xfrm>
        </p:grpSpPr>
        <p:sp>
          <p:nvSpPr>
            <p:cNvPr id="409" name="Google Shape;409;p49"/>
            <p:cNvSpPr/>
            <p:nvPr/>
          </p:nvSpPr>
          <p:spPr>
            <a:xfrm>
              <a:off x="4364700" y="2030600"/>
              <a:ext cx="1985100" cy="414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p:nvPr/>
          </p:nvSpPr>
          <p:spPr>
            <a:xfrm rot="10800000" flipH="1">
              <a:off x="4364700" y="2030563"/>
              <a:ext cx="414600" cy="4146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txBox="1"/>
            <p:nvPr/>
          </p:nvSpPr>
          <p:spPr>
            <a:xfrm flipH="1">
              <a:off x="4418250" y="2108282"/>
              <a:ext cx="3075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swald SemiBold"/>
                  <a:ea typeface="Oswald SemiBold"/>
                  <a:cs typeface="Oswald SemiBold"/>
                  <a:sym typeface="Oswald SemiBold"/>
                </a:rPr>
                <a:t>A</a:t>
              </a:r>
              <a:endParaRPr sz="1800">
                <a:solidFill>
                  <a:schemeClr val="dk1"/>
                </a:solidFill>
                <a:latin typeface="Oswald SemiBold"/>
                <a:ea typeface="Oswald SemiBold"/>
                <a:cs typeface="Oswald SemiBold"/>
                <a:sym typeface="Oswald SemiBold"/>
              </a:endParaRPr>
            </a:p>
          </p:txBody>
        </p:sp>
        <p:sp>
          <p:nvSpPr>
            <p:cNvPr id="412" name="Google Shape;412;p49"/>
            <p:cNvSpPr txBox="1"/>
            <p:nvPr/>
          </p:nvSpPr>
          <p:spPr>
            <a:xfrm flipH="1">
              <a:off x="4865468" y="2108275"/>
              <a:ext cx="12657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swald"/>
                  <a:ea typeface="Oswald"/>
                  <a:cs typeface="Oswald"/>
                  <a:sym typeface="Oswald"/>
                </a:rPr>
                <a:t>MERCURY</a:t>
              </a:r>
              <a:endParaRPr sz="1800">
                <a:solidFill>
                  <a:schemeClr val="dk1"/>
                </a:solidFill>
                <a:latin typeface="Oswald"/>
                <a:ea typeface="Oswald"/>
                <a:cs typeface="Oswald"/>
                <a:sym typeface="Oswald"/>
              </a:endParaRPr>
            </a:p>
          </p:txBody>
        </p:sp>
      </p:grpSp>
      <p:grpSp>
        <p:nvGrpSpPr>
          <p:cNvPr id="413" name="Google Shape;413;p49"/>
          <p:cNvGrpSpPr/>
          <p:nvPr/>
        </p:nvGrpSpPr>
        <p:grpSpPr>
          <a:xfrm>
            <a:off x="4440900" y="2877678"/>
            <a:ext cx="1985100" cy="414637"/>
            <a:chOff x="4364700" y="2030563"/>
            <a:chExt cx="1985100" cy="414637"/>
          </a:xfrm>
        </p:grpSpPr>
        <p:sp>
          <p:nvSpPr>
            <p:cNvPr id="414" name="Google Shape;414;p49"/>
            <p:cNvSpPr/>
            <p:nvPr/>
          </p:nvSpPr>
          <p:spPr>
            <a:xfrm>
              <a:off x="4364700" y="2030600"/>
              <a:ext cx="1985100" cy="414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9"/>
            <p:cNvSpPr/>
            <p:nvPr/>
          </p:nvSpPr>
          <p:spPr>
            <a:xfrm rot="10800000" flipH="1">
              <a:off x="4364700" y="2030563"/>
              <a:ext cx="414600" cy="4146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9"/>
            <p:cNvSpPr txBox="1"/>
            <p:nvPr/>
          </p:nvSpPr>
          <p:spPr>
            <a:xfrm flipH="1">
              <a:off x="4418250" y="2108282"/>
              <a:ext cx="3075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swald SemiBold"/>
                  <a:ea typeface="Oswald SemiBold"/>
                  <a:cs typeface="Oswald SemiBold"/>
                  <a:sym typeface="Oswald SemiBold"/>
                </a:rPr>
                <a:t>B</a:t>
              </a:r>
              <a:endParaRPr sz="1800">
                <a:solidFill>
                  <a:schemeClr val="dk1"/>
                </a:solidFill>
                <a:latin typeface="Oswald SemiBold"/>
                <a:ea typeface="Oswald SemiBold"/>
                <a:cs typeface="Oswald SemiBold"/>
                <a:sym typeface="Oswald SemiBold"/>
              </a:endParaRPr>
            </a:p>
          </p:txBody>
        </p:sp>
        <p:sp>
          <p:nvSpPr>
            <p:cNvPr id="417" name="Google Shape;417;p49"/>
            <p:cNvSpPr txBox="1"/>
            <p:nvPr/>
          </p:nvSpPr>
          <p:spPr>
            <a:xfrm flipH="1">
              <a:off x="4865468" y="2108275"/>
              <a:ext cx="12657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swald"/>
                  <a:ea typeface="Oswald"/>
                  <a:cs typeface="Oswald"/>
                  <a:sym typeface="Oswald"/>
                </a:rPr>
                <a:t>VENUS</a:t>
              </a:r>
              <a:endParaRPr sz="1800">
                <a:solidFill>
                  <a:schemeClr val="dk1"/>
                </a:solidFill>
                <a:latin typeface="Oswald"/>
                <a:ea typeface="Oswald"/>
                <a:cs typeface="Oswald"/>
                <a:sym typeface="Oswald"/>
              </a:endParaRPr>
            </a:p>
          </p:txBody>
        </p:sp>
      </p:grpSp>
      <p:grpSp>
        <p:nvGrpSpPr>
          <p:cNvPr id="418" name="Google Shape;418;p49"/>
          <p:cNvGrpSpPr/>
          <p:nvPr/>
        </p:nvGrpSpPr>
        <p:grpSpPr>
          <a:xfrm>
            <a:off x="4440900" y="3724824"/>
            <a:ext cx="1985100" cy="414637"/>
            <a:chOff x="4364700" y="2030563"/>
            <a:chExt cx="1985100" cy="414637"/>
          </a:xfrm>
        </p:grpSpPr>
        <p:sp>
          <p:nvSpPr>
            <p:cNvPr id="419" name="Google Shape;419;p49"/>
            <p:cNvSpPr/>
            <p:nvPr/>
          </p:nvSpPr>
          <p:spPr>
            <a:xfrm>
              <a:off x="4364700" y="2030600"/>
              <a:ext cx="1985100" cy="414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9"/>
            <p:cNvSpPr/>
            <p:nvPr/>
          </p:nvSpPr>
          <p:spPr>
            <a:xfrm rot="10800000" flipH="1">
              <a:off x="4364700" y="2030563"/>
              <a:ext cx="414600" cy="4146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9"/>
            <p:cNvSpPr txBox="1"/>
            <p:nvPr/>
          </p:nvSpPr>
          <p:spPr>
            <a:xfrm flipH="1">
              <a:off x="4418250" y="2108282"/>
              <a:ext cx="3075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swald SemiBold"/>
                  <a:ea typeface="Oswald SemiBold"/>
                  <a:cs typeface="Oswald SemiBold"/>
                  <a:sym typeface="Oswald SemiBold"/>
                </a:rPr>
                <a:t>C</a:t>
              </a:r>
              <a:endParaRPr sz="1800">
                <a:solidFill>
                  <a:schemeClr val="dk1"/>
                </a:solidFill>
                <a:latin typeface="Oswald SemiBold"/>
                <a:ea typeface="Oswald SemiBold"/>
                <a:cs typeface="Oswald SemiBold"/>
                <a:sym typeface="Oswald SemiBold"/>
              </a:endParaRPr>
            </a:p>
          </p:txBody>
        </p:sp>
        <p:sp>
          <p:nvSpPr>
            <p:cNvPr id="422" name="Google Shape;422;p49"/>
            <p:cNvSpPr txBox="1"/>
            <p:nvPr/>
          </p:nvSpPr>
          <p:spPr>
            <a:xfrm flipH="1">
              <a:off x="4865468" y="2108275"/>
              <a:ext cx="12657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swald"/>
                  <a:ea typeface="Oswald"/>
                  <a:cs typeface="Oswald"/>
                  <a:sym typeface="Oswald"/>
                </a:rPr>
                <a:t>JUPITER</a:t>
              </a:r>
              <a:endParaRPr sz="1800">
                <a:solidFill>
                  <a:schemeClr val="dk1"/>
                </a:solidFill>
                <a:latin typeface="Oswald"/>
                <a:ea typeface="Oswald"/>
                <a:cs typeface="Oswald"/>
                <a:sym typeface="Oswald"/>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a:t>
            </a:r>
            <a:r>
              <a:rPr lang="en">
                <a:solidFill>
                  <a:srgbClr val="FFFFFF"/>
                </a:solidFill>
              </a:rPr>
              <a:t>OF THIS</a:t>
            </a:r>
            <a:r>
              <a:rPr lang="en"/>
              <a:t> TEMPLATE</a:t>
            </a:r>
            <a:endParaRPr/>
          </a:p>
        </p:txBody>
      </p:sp>
      <p:sp>
        <p:nvSpPr>
          <p:cNvPr id="256" name="Google Shape;256;p35"/>
          <p:cNvSpPr txBox="1">
            <a:spLocks noGrp="1"/>
          </p:cNvSpPr>
          <p:nvPr>
            <p:ph type="body" idx="1"/>
          </p:nvPr>
        </p:nvSpPr>
        <p:spPr>
          <a:xfrm>
            <a:off x="720150" y="1284400"/>
            <a:ext cx="7704000" cy="34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Here’s what you’ll find in this</a:t>
            </a:r>
            <a:r>
              <a:rPr lang="en">
                <a:solidFill>
                  <a:schemeClr val="lt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a:solidFill>
                  <a:schemeClr val="lt1"/>
                </a:solidFill>
              </a:rPr>
              <a:t> template:</a:t>
            </a:r>
            <a:endParaRPr>
              <a:solidFill>
                <a:schemeClr val="lt1"/>
              </a:solidFill>
            </a:endParaRPr>
          </a:p>
          <a:p>
            <a:pPr marL="0" lvl="0" indent="0" algn="l" rtl="0">
              <a:spcBef>
                <a:spcPts val="0"/>
              </a:spcBef>
              <a:spcAft>
                <a:spcPts val="0"/>
              </a:spcAft>
              <a:buNone/>
            </a:pPr>
            <a:endParaRPr>
              <a:solidFill>
                <a:schemeClr val="lt1"/>
              </a:solidFill>
            </a:endParaRPr>
          </a:p>
          <a:p>
            <a:pPr marL="457200" lvl="0" indent="-304800" algn="l" rtl="0">
              <a:spcBef>
                <a:spcPts val="0"/>
              </a:spcBef>
              <a:spcAft>
                <a:spcPts val="0"/>
              </a:spcAft>
              <a:buClr>
                <a:schemeClr val="dk2"/>
              </a:buClr>
              <a:buSzPts val="1200"/>
              <a:buAutoNum type="arabicPeriod"/>
            </a:pPr>
            <a:r>
              <a:rPr lang="en">
                <a:solidFill>
                  <a:schemeClr val="lt1"/>
                </a:solidFill>
              </a:rPr>
              <a:t>A slide structure based on a multi-purpose presentation, which you can easily adapt to your needs. For more info on how to edit the template, please visit</a:t>
            </a:r>
            <a:r>
              <a:rPr lang="en">
                <a:solidFill>
                  <a:schemeClr val="lt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b="1">
                <a:solidFill>
                  <a:schemeClr val="dk2"/>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School</a:t>
            </a:r>
            <a:r>
              <a:rPr lang="en">
                <a:solidFill>
                  <a:schemeClr val="lt1"/>
                </a:solidFill>
              </a:rPr>
              <a:t> or read our</a:t>
            </a:r>
            <a:r>
              <a:rPr lang="en">
                <a:solidFill>
                  <a:schemeClr val="lt1"/>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b="1">
                <a:solidFill>
                  <a:schemeClr val="dk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r>
              <a:rPr lang="en" b="1">
                <a:solidFill>
                  <a:schemeClr val="lt1"/>
                </a:solidFill>
              </a:rPr>
              <a:t>.</a:t>
            </a:r>
            <a:endParaRPr b="1">
              <a:solidFill>
                <a:schemeClr val="lt1"/>
              </a:solidFill>
            </a:endParaRPr>
          </a:p>
          <a:p>
            <a:pPr marL="457200" lvl="0" indent="-304800" algn="l" rtl="0">
              <a:spcBef>
                <a:spcPts val="0"/>
              </a:spcBef>
              <a:spcAft>
                <a:spcPts val="0"/>
              </a:spcAft>
              <a:buClr>
                <a:schemeClr val="dk2"/>
              </a:buClr>
              <a:buSzPts val="1200"/>
              <a:buAutoNum type="arabicPeriod"/>
            </a:pPr>
            <a:r>
              <a:rPr lang="en">
                <a:solidFill>
                  <a:schemeClr val="lt1"/>
                </a:solidFill>
              </a:rPr>
              <a:t>An assortment of illustrations that are suitable for use in the presentation can be found in the </a:t>
            </a:r>
            <a:r>
              <a:rPr lang="en" b="1">
                <a:solidFill>
                  <a:schemeClr val="dk2"/>
                </a:solidFill>
                <a:uFill>
                  <a:noFill/>
                </a:uFill>
                <a:hlinkClick r:id="rId6"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 resources</a:t>
            </a:r>
            <a:r>
              <a:rPr lang="en">
                <a:solidFill>
                  <a:schemeClr val="lt1"/>
                </a:solidFill>
              </a:rPr>
              <a:t> slide.</a:t>
            </a:r>
            <a:endParaRPr>
              <a:solidFill>
                <a:schemeClr val="lt1"/>
              </a:solidFill>
            </a:endParaRPr>
          </a:p>
          <a:p>
            <a:pPr marL="457200" lvl="0" indent="-304800" algn="l" rtl="0">
              <a:spcBef>
                <a:spcPts val="0"/>
              </a:spcBef>
              <a:spcAft>
                <a:spcPts val="0"/>
              </a:spcAft>
              <a:buClr>
                <a:schemeClr val="dk2"/>
              </a:buClr>
              <a:buSzPts val="1200"/>
              <a:buAutoNum type="arabicPeriod"/>
            </a:pPr>
            <a:r>
              <a:rPr lang="en">
                <a:solidFill>
                  <a:schemeClr val="lt1"/>
                </a:solidFill>
              </a:rPr>
              <a:t>A</a:t>
            </a:r>
            <a:r>
              <a:rPr lang="en">
                <a:solidFill>
                  <a:schemeClr val="dk2"/>
                </a:solidFill>
              </a:rPr>
              <a:t> </a:t>
            </a:r>
            <a:r>
              <a:rPr lang="en" b="1">
                <a:solidFill>
                  <a:schemeClr val="dk2"/>
                </a:solidFill>
                <a:uFill>
                  <a:noFill/>
                </a:uFill>
                <a:hlinkClick r:id="rId7"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a:t>
            </a:r>
            <a:r>
              <a:rPr lang="en">
                <a:solidFill>
                  <a:schemeClr val="lt1"/>
                </a:solidFill>
              </a:rPr>
              <a:t> slide, which you must keep so that proper credits for our design are given.</a:t>
            </a:r>
            <a:endParaRPr>
              <a:solidFill>
                <a:schemeClr val="lt1"/>
              </a:solidFill>
            </a:endParaRPr>
          </a:p>
          <a:p>
            <a:pPr marL="457200" lvl="0" indent="-304800" algn="l" rtl="0">
              <a:spcBef>
                <a:spcPts val="0"/>
              </a:spcBef>
              <a:spcAft>
                <a:spcPts val="0"/>
              </a:spcAft>
              <a:buClr>
                <a:schemeClr val="dk2"/>
              </a:buClr>
              <a:buSzPts val="1200"/>
              <a:buAutoNum type="arabicPeriod"/>
            </a:pPr>
            <a:r>
              <a:rPr lang="en">
                <a:solidFill>
                  <a:schemeClr val="lt1"/>
                </a:solidFill>
              </a:rPr>
              <a:t>A </a:t>
            </a:r>
            <a:r>
              <a:rPr lang="en" b="1">
                <a:solidFill>
                  <a:schemeClr val="dk2"/>
                </a:solidFill>
                <a:uFill>
                  <a:noFill/>
                </a:uFill>
                <a:hlinkClick r:id="rId8"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resources</a:t>
            </a:r>
            <a:r>
              <a:rPr lang="en">
                <a:solidFill>
                  <a:schemeClr val="lt1"/>
                </a:solidFill>
              </a:rPr>
              <a:t> slide, where you’ll find links to all the elements used in the template.</a:t>
            </a:r>
            <a:endParaRPr>
              <a:solidFill>
                <a:schemeClr val="lt1"/>
              </a:solidFill>
            </a:endParaRPr>
          </a:p>
          <a:p>
            <a:pPr marL="457200" lvl="0" indent="-304800" algn="l" rtl="0">
              <a:spcBef>
                <a:spcPts val="0"/>
              </a:spcBef>
              <a:spcAft>
                <a:spcPts val="0"/>
              </a:spcAft>
              <a:buClr>
                <a:schemeClr val="dk2"/>
              </a:buClr>
              <a:buSzPts val="1200"/>
              <a:buAutoNum type="arabicPeriod"/>
            </a:pPr>
            <a:r>
              <a:rPr lang="en" b="1">
                <a:solidFill>
                  <a:schemeClr val="dk2"/>
                </a:solidFill>
                <a:uFill>
                  <a:noFill/>
                </a:uFill>
                <a:hlinkClick r:id="rId9"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Instructions for use</a:t>
            </a:r>
            <a:r>
              <a:rPr lang="en" b="1" u="sng">
                <a:solidFill>
                  <a:schemeClr val="hlink"/>
                </a:solidFill>
                <a:hlinkClick r:id="rId9" action="ppaction://hlinksldjump"/>
              </a:rPr>
              <a:t>.</a:t>
            </a:r>
            <a:endParaRPr b="1">
              <a:solidFill>
                <a:schemeClr val="lt1"/>
              </a:solidFill>
            </a:endParaRPr>
          </a:p>
          <a:p>
            <a:pPr marL="457200" lvl="0" indent="-304800" algn="l" rtl="0">
              <a:spcBef>
                <a:spcPts val="0"/>
              </a:spcBef>
              <a:spcAft>
                <a:spcPts val="0"/>
              </a:spcAft>
              <a:buClr>
                <a:schemeClr val="dk2"/>
              </a:buClr>
              <a:buSzPts val="1200"/>
              <a:buAutoNum type="arabicPeriod"/>
            </a:pPr>
            <a:r>
              <a:rPr lang="en">
                <a:solidFill>
                  <a:schemeClr val="lt1"/>
                </a:solidFill>
              </a:rPr>
              <a:t>Final slides with:</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The </a:t>
            </a:r>
            <a:r>
              <a:rPr lang="en" b="1">
                <a:solidFill>
                  <a:schemeClr val="dk2"/>
                </a:solidFill>
                <a:uFill>
                  <a:noFill/>
                </a:uFill>
                <a:hlinkClick r:id="rId10"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 and colors</a:t>
            </a:r>
            <a:r>
              <a:rPr lang="en">
                <a:solidFill>
                  <a:schemeClr val="lt1"/>
                </a:solidFill>
              </a:rPr>
              <a:t> used in the template.</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A selection of </a:t>
            </a:r>
            <a:r>
              <a:rPr lang="en" b="1">
                <a:solidFill>
                  <a:schemeClr val="dk2"/>
                </a:solidFill>
                <a:uFill>
                  <a:noFill/>
                </a:uFill>
                <a:hlinkClick r:id="rId11"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illustrations</a:t>
            </a:r>
            <a:r>
              <a:rPr lang="en">
                <a:solidFill>
                  <a:schemeClr val="lt1"/>
                </a:solidFill>
              </a:rPr>
              <a:t>. You can also customize and animate them as you wish with the online editor. Visit </a:t>
            </a:r>
            <a:r>
              <a:rPr lang="en" b="1">
                <a:solidFill>
                  <a:schemeClr val="dk2"/>
                </a:solidFill>
                <a:uFill>
                  <a:noFill/>
                </a:uFill>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 by Freepik</a:t>
            </a:r>
            <a:r>
              <a:rPr lang="en">
                <a:solidFill>
                  <a:schemeClr val="lt1"/>
                </a:solidFill>
              </a:rPr>
              <a:t> to find more.</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More </a:t>
            </a:r>
            <a:r>
              <a:rPr lang="en" b="1">
                <a:solidFill>
                  <a:schemeClr val="dk2"/>
                </a:solidFill>
                <a:uFill>
                  <a:noFill/>
                </a:uFill>
                <a:hlinkClick r:id="rId1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r>
              <a:rPr lang="en">
                <a:solidFill>
                  <a:schemeClr val="lt1"/>
                </a:solidFill>
              </a:rPr>
              <a:t>, whose size and color can be edited.</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Sets of </a:t>
            </a:r>
            <a:r>
              <a:rPr lang="en" b="1">
                <a:solidFill>
                  <a:schemeClr val="dk2"/>
                </a:solidFill>
                <a:uFill>
                  <a:noFill/>
                </a:uFill>
                <a:hlinkClick r:id="rId1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marL="137160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You can delete this slide when you’re done editing the presentation.</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50"/>
          <p:cNvGrpSpPr/>
          <p:nvPr/>
        </p:nvGrpSpPr>
        <p:grpSpPr>
          <a:xfrm>
            <a:off x="1455350" y="1701878"/>
            <a:ext cx="6233175" cy="2050650"/>
            <a:chOff x="1455350" y="1741750"/>
            <a:chExt cx="6233175" cy="2050650"/>
          </a:xfrm>
        </p:grpSpPr>
        <p:sp>
          <p:nvSpPr>
            <p:cNvPr id="428" name="Google Shape;428;p50"/>
            <p:cNvSpPr/>
            <p:nvPr/>
          </p:nvSpPr>
          <p:spPr>
            <a:xfrm>
              <a:off x="3045175" y="1741750"/>
              <a:ext cx="1463700" cy="414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0"/>
            <p:cNvSpPr/>
            <p:nvPr/>
          </p:nvSpPr>
          <p:spPr>
            <a:xfrm>
              <a:off x="4635000" y="1741750"/>
              <a:ext cx="1463700" cy="414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0"/>
            <p:cNvSpPr/>
            <p:nvPr/>
          </p:nvSpPr>
          <p:spPr>
            <a:xfrm>
              <a:off x="6224825" y="1741750"/>
              <a:ext cx="1463700" cy="414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0"/>
            <p:cNvSpPr/>
            <p:nvPr/>
          </p:nvSpPr>
          <p:spPr>
            <a:xfrm>
              <a:off x="1455350" y="2287100"/>
              <a:ext cx="1463700" cy="414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0"/>
            <p:cNvSpPr/>
            <p:nvPr/>
          </p:nvSpPr>
          <p:spPr>
            <a:xfrm>
              <a:off x="1455350" y="2832500"/>
              <a:ext cx="1463700" cy="414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0"/>
            <p:cNvSpPr/>
            <p:nvPr/>
          </p:nvSpPr>
          <p:spPr>
            <a:xfrm>
              <a:off x="1455350" y="3377800"/>
              <a:ext cx="1463700" cy="414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50"/>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AND THE SAME GOES </a:t>
            </a:r>
            <a:r>
              <a:rPr lang="en">
                <a:solidFill>
                  <a:srgbClr val="FFFFFF"/>
                </a:solidFill>
              </a:rPr>
              <a:t>FOR TABLES</a:t>
            </a:r>
            <a:endParaRPr>
              <a:solidFill>
                <a:srgbClr val="FFFFFF"/>
              </a:solidFill>
            </a:endParaRPr>
          </a:p>
        </p:txBody>
      </p:sp>
      <p:graphicFrame>
        <p:nvGraphicFramePr>
          <p:cNvPr id="435" name="Google Shape;435;p50"/>
          <p:cNvGraphicFramePr/>
          <p:nvPr/>
        </p:nvGraphicFramePr>
        <p:xfrm>
          <a:off x="1392350" y="1656414"/>
          <a:ext cx="3000000" cy="3000000"/>
        </p:xfrm>
        <a:graphic>
          <a:graphicData uri="http://schemas.openxmlformats.org/drawingml/2006/table">
            <a:tbl>
              <a:tblPr>
                <a:noFill/>
                <a:tableStyleId>{434D8575-BC6C-41A4-A63C-EF7C44B19AD7}</a:tableStyleId>
              </a:tblPr>
              <a:tblGrid>
                <a:gridCol w="1589825"/>
                <a:gridCol w="1589825"/>
                <a:gridCol w="1589825"/>
                <a:gridCol w="1589825"/>
              </a:tblGrid>
              <a:tr h="545350">
                <a:tc>
                  <a:txBody>
                    <a:bodyPr/>
                    <a:lstStyle/>
                    <a:p>
                      <a:pPr marL="0" lvl="0" indent="0" algn="ctr" rtl="0">
                        <a:spcBef>
                          <a:spcPts val="0"/>
                        </a:spcBef>
                        <a:spcAft>
                          <a:spcPts val="0"/>
                        </a:spcAft>
                        <a:buNone/>
                      </a:pPr>
                      <a:endParaRPr>
                        <a:solidFill>
                          <a:srgbClr val="FFFFFF"/>
                        </a:solidFill>
                        <a:latin typeface="Nunito"/>
                        <a:ea typeface="Nunito"/>
                        <a:cs typeface="Nunito"/>
                        <a:sym typeface="Nuni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FEF8E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EF8E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latin typeface="Oswald"/>
                          <a:ea typeface="Oswald"/>
                          <a:cs typeface="Oswald"/>
                          <a:sym typeface="Oswald"/>
                        </a:rPr>
                        <a:t>MASS</a:t>
                      </a:r>
                      <a:endParaRPr sz="1800">
                        <a:solidFill>
                          <a:schemeClr val="lt2"/>
                        </a:solidFill>
                        <a:latin typeface="Oswald"/>
                        <a:ea typeface="Oswald"/>
                        <a:cs typeface="Oswald"/>
                        <a:sym typeface="Oswald"/>
                      </a:endParaRPr>
                    </a:p>
                  </a:txBody>
                  <a:tcPr marL="91425" marR="91425" marT="91425" marB="91425" anchor="ctr">
                    <a:lnL w="9525" cap="flat" cmpd="sng">
                      <a:solidFill>
                        <a:srgbClr val="FEF8E9">
                          <a:alpha val="0"/>
                        </a:srgbClr>
                      </a:solidFill>
                      <a:prstDash val="solid"/>
                      <a:round/>
                      <a:headEnd type="none" w="sm" len="sm"/>
                      <a:tailEnd type="none" w="sm" len="sm"/>
                    </a:lnL>
                    <a:lnR w="9525" cap="flat" cmpd="sng">
                      <a:solidFill>
                        <a:srgbClr val="FEF8E9">
                          <a:alpha val="0"/>
                        </a:srgbClr>
                      </a:solidFill>
                      <a:prstDash val="solid"/>
                      <a:round/>
                      <a:headEnd type="none" w="sm" len="sm"/>
                      <a:tailEnd type="none" w="sm" len="sm"/>
                    </a:lnR>
                    <a:lnT w="9525" cap="flat" cmpd="sng">
                      <a:solidFill>
                        <a:srgbClr val="FEF8E9">
                          <a:alpha val="0"/>
                        </a:srgbClr>
                      </a:solidFill>
                      <a:prstDash val="solid"/>
                      <a:round/>
                      <a:headEnd type="none" w="sm" len="sm"/>
                      <a:tailEnd type="none" w="sm" len="sm"/>
                    </a:lnT>
                    <a:lnB w="9525" cap="flat" cmpd="sng">
                      <a:solidFill>
                        <a:srgbClr val="FEF8E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latin typeface="Oswald"/>
                          <a:ea typeface="Oswald"/>
                          <a:cs typeface="Oswald"/>
                          <a:sym typeface="Oswald"/>
                        </a:rPr>
                        <a:t>DIAMETER</a:t>
                      </a:r>
                      <a:endParaRPr sz="1800">
                        <a:solidFill>
                          <a:schemeClr val="lt2"/>
                        </a:solidFill>
                        <a:latin typeface="Oswald"/>
                        <a:ea typeface="Oswald"/>
                        <a:cs typeface="Oswald"/>
                        <a:sym typeface="Oswald"/>
                      </a:endParaRPr>
                    </a:p>
                  </a:txBody>
                  <a:tcPr marL="91425" marR="91425" marT="91425" marB="91425" anchor="ctr">
                    <a:lnL w="9525" cap="flat" cmpd="sng">
                      <a:solidFill>
                        <a:srgbClr val="FEF8E9">
                          <a:alpha val="0"/>
                        </a:srgbClr>
                      </a:solidFill>
                      <a:prstDash val="solid"/>
                      <a:round/>
                      <a:headEnd type="none" w="sm" len="sm"/>
                      <a:tailEnd type="none" w="sm" len="sm"/>
                    </a:lnL>
                    <a:lnR w="9525" cap="flat" cmpd="sng">
                      <a:solidFill>
                        <a:srgbClr val="FEF8E9">
                          <a:alpha val="0"/>
                        </a:srgbClr>
                      </a:solidFill>
                      <a:prstDash val="solid"/>
                      <a:round/>
                      <a:headEnd type="none" w="sm" len="sm"/>
                      <a:tailEnd type="none" w="sm" len="sm"/>
                    </a:lnR>
                    <a:lnT w="9525" cap="flat" cmpd="sng">
                      <a:solidFill>
                        <a:srgbClr val="FEF8E9">
                          <a:alpha val="0"/>
                        </a:srgbClr>
                      </a:solidFill>
                      <a:prstDash val="solid"/>
                      <a:round/>
                      <a:headEnd type="none" w="sm" len="sm"/>
                      <a:tailEnd type="none" w="sm" len="sm"/>
                    </a:lnT>
                    <a:lnB w="9525" cap="flat" cmpd="sng">
                      <a:solidFill>
                        <a:srgbClr val="FEF8E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latin typeface="Oswald"/>
                          <a:ea typeface="Oswald"/>
                          <a:cs typeface="Oswald"/>
                          <a:sym typeface="Oswald"/>
                        </a:rPr>
                        <a:t>SURFACE</a:t>
                      </a:r>
                      <a:endParaRPr sz="1800">
                        <a:solidFill>
                          <a:schemeClr val="lt2"/>
                        </a:solidFill>
                        <a:latin typeface="Oswald"/>
                        <a:ea typeface="Oswald"/>
                        <a:cs typeface="Oswald"/>
                        <a:sym typeface="Oswald"/>
                      </a:endParaRPr>
                    </a:p>
                  </a:txBody>
                  <a:tcPr marL="91425" marR="91425" marT="91425" marB="91425" anchor="ctr">
                    <a:lnL w="9525" cap="flat" cmpd="sng">
                      <a:solidFill>
                        <a:srgbClr val="FEF8E9">
                          <a:alpha val="0"/>
                        </a:srgbClr>
                      </a:solidFill>
                      <a:prstDash val="solid"/>
                      <a:round/>
                      <a:headEnd type="none" w="sm" len="sm"/>
                      <a:tailEnd type="none" w="sm" len="sm"/>
                    </a:lnL>
                    <a:lnR w="9525" cap="flat" cmpd="sng">
                      <a:solidFill>
                        <a:srgbClr val="FEF8E9">
                          <a:alpha val="0"/>
                        </a:srgbClr>
                      </a:solidFill>
                      <a:prstDash val="solid"/>
                      <a:round/>
                      <a:headEnd type="none" w="sm" len="sm"/>
                      <a:tailEnd type="none" w="sm" len="sm"/>
                    </a:lnR>
                    <a:lnT w="9525" cap="flat" cmpd="sng">
                      <a:solidFill>
                        <a:srgbClr val="FEF8E9">
                          <a:alpha val="0"/>
                        </a:srgbClr>
                      </a:solidFill>
                      <a:prstDash val="solid"/>
                      <a:round/>
                      <a:headEnd type="none" w="sm" len="sm"/>
                      <a:tailEnd type="none" w="sm" len="sm"/>
                    </a:lnT>
                    <a:lnB w="9525" cap="flat" cmpd="sng">
                      <a:solidFill>
                        <a:srgbClr val="FEF8E9">
                          <a:alpha val="0"/>
                        </a:srgbClr>
                      </a:solidFill>
                      <a:prstDash val="solid"/>
                      <a:round/>
                      <a:headEnd type="none" w="sm" len="sm"/>
                      <a:tailEnd type="none" w="sm" len="sm"/>
                    </a:lnB>
                  </a:tcPr>
                </a:tc>
              </a:tr>
              <a:tr h="545350">
                <a:tc>
                  <a:txBody>
                    <a:bodyPr/>
                    <a:lstStyle/>
                    <a:p>
                      <a:pPr marL="0" lvl="0" indent="0" algn="ctr" rtl="0">
                        <a:spcBef>
                          <a:spcPts val="0"/>
                        </a:spcBef>
                        <a:spcAft>
                          <a:spcPts val="0"/>
                        </a:spcAft>
                        <a:buNone/>
                      </a:pPr>
                      <a:r>
                        <a:rPr lang="en" sz="1800">
                          <a:solidFill>
                            <a:schemeClr val="dk1"/>
                          </a:solidFill>
                          <a:latin typeface="Oswald"/>
                          <a:ea typeface="Oswald"/>
                          <a:cs typeface="Oswald"/>
                          <a:sym typeface="Oswald"/>
                        </a:rPr>
                        <a:t>MERCURY</a:t>
                      </a:r>
                      <a:endParaRPr sz="1800">
                        <a:solidFill>
                          <a:schemeClr val="dk1"/>
                        </a:solidFill>
                        <a:latin typeface="Oswald"/>
                        <a:ea typeface="Oswald"/>
                        <a:cs typeface="Oswald"/>
                        <a:sym typeface="Oswald"/>
                      </a:endParaRPr>
                    </a:p>
                  </a:txBody>
                  <a:tcPr marL="91425" marR="91425" marT="91425" marB="91425" anchor="ctr">
                    <a:lnL w="9525" cap="flat" cmpd="sng">
                      <a:solidFill>
                        <a:srgbClr val="FEF8E9">
                          <a:alpha val="0"/>
                        </a:srgbClr>
                      </a:solidFill>
                      <a:prstDash val="solid"/>
                      <a:round/>
                      <a:headEnd type="none" w="sm" len="sm"/>
                      <a:tailEnd type="none" w="sm" len="sm"/>
                    </a:lnL>
                    <a:lnR w="9525" cap="flat" cmpd="sng">
                      <a:solidFill>
                        <a:srgbClr val="FEF8E9">
                          <a:alpha val="0"/>
                        </a:srgbClr>
                      </a:solidFill>
                      <a:prstDash val="solid"/>
                      <a:round/>
                      <a:headEnd type="none" w="sm" len="sm"/>
                      <a:tailEnd type="none" w="sm" len="sm"/>
                    </a:lnR>
                    <a:lnT w="9525" cap="flat" cmpd="sng">
                      <a:solidFill>
                        <a:srgbClr val="FEF8E9">
                          <a:alpha val="0"/>
                        </a:srgbClr>
                      </a:solidFill>
                      <a:prstDash val="solid"/>
                      <a:round/>
                      <a:headEnd type="none" w="sm" len="sm"/>
                      <a:tailEnd type="none" w="sm" len="sm"/>
                    </a:lnT>
                    <a:lnB w="9525" cap="flat" cmpd="sng">
                      <a:solidFill>
                        <a:srgbClr val="FEF8E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FFFFFF"/>
                          </a:solidFill>
                          <a:latin typeface="Nunito"/>
                          <a:ea typeface="Nunito"/>
                          <a:cs typeface="Nunito"/>
                          <a:sym typeface="Nunito"/>
                        </a:rPr>
                        <a:t>0.06</a:t>
                      </a:r>
                      <a:endParaRPr sz="1600">
                        <a:solidFill>
                          <a:srgbClr val="FFFFFF"/>
                        </a:solidFill>
                        <a:latin typeface="Nunito"/>
                        <a:ea typeface="Nunito"/>
                        <a:cs typeface="Nunito"/>
                        <a:sym typeface="Nunito"/>
                      </a:endParaRPr>
                    </a:p>
                  </a:txBody>
                  <a:tcPr marL="91425" marR="91425" marT="91425" marB="91425" anchor="ctr">
                    <a:lnL w="9525" cap="flat" cmpd="sng">
                      <a:solidFill>
                        <a:srgbClr val="FEF8E9">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FEF8E9">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FFFFFF"/>
                          </a:solidFill>
                          <a:latin typeface="Nunito"/>
                          <a:ea typeface="Nunito"/>
                          <a:cs typeface="Nunito"/>
                          <a:sym typeface="Nunito"/>
                        </a:rPr>
                        <a:t>0.38</a:t>
                      </a:r>
                      <a:endParaRPr sz="1600">
                        <a:solidFill>
                          <a:srgbClr val="FFFFFF"/>
                        </a:solidFill>
                        <a:latin typeface="Nunito"/>
                        <a:ea typeface="Nunito"/>
                        <a:cs typeface="Nunito"/>
                        <a:sym typeface="Nunit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FEF8E9">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FFFFFF"/>
                          </a:solidFill>
                          <a:latin typeface="Nunito"/>
                          <a:ea typeface="Nunito"/>
                          <a:cs typeface="Nunito"/>
                          <a:sym typeface="Nunito"/>
                        </a:rPr>
                        <a:t>0.38</a:t>
                      </a:r>
                      <a:endParaRPr sz="1600">
                        <a:solidFill>
                          <a:srgbClr val="FFFFFF"/>
                        </a:solidFill>
                        <a:latin typeface="Nunito"/>
                        <a:ea typeface="Nunito"/>
                        <a:cs typeface="Nunito"/>
                        <a:sym typeface="Nunito"/>
                      </a:endParaRPr>
                    </a:p>
                  </a:txBody>
                  <a:tcPr marL="91425" marR="91425" marT="91425" marB="91425" anchor="ctr">
                    <a:lnL w="19050" cap="flat" cmpd="sng">
                      <a:solidFill>
                        <a:schemeClr val="lt1"/>
                      </a:solidFill>
                      <a:prstDash val="solid"/>
                      <a:round/>
                      <a:headEnd type="none" w="sm" len="sm"/>
                      <a:tailEnd type="none" w="sm" len="sm"/>
                    </a:lnL>
                    <a:lnR w="9525" cap="flat" cmpd="sng">
                      <a:solidFill>
                        <a:srgbClr val="FEF8E9">
                          <a:alpha val="0"/>
                        </a:srgbClr>
                      </a:solidFill>
                      <a:prstDash val="solid"/>
                      <a:round/>
                      <a:headEnd type="none" w="sm" len="sm"/>
                      <a:tailEnd type="none" w="sm" len="sm"/>
                    </a:lnR>
                    <a:lnT w="9525" cap="flat" cmpd="sng">
                      <a:solidFill>
                        <a:srgbClr val="FEF8E9">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r>
              <a:tr h="545350">
                <a:tc>
                  <a:txBody>
                    <a:bodyPr/>
                    <a:lstStyle/>
                    <a:p>
                      <a:pPr marL="0" lvl="0" indent="0" algn="ctr" rtl="0">
                        <a:spcBef>
                          <a:spcPts val="0"/>
                        </a:spcBef>
                        <a:spcAft>
                          <a:spcPts val="0"/>
                        </a:spcAft>
                        <a:buNone/>
                      </a:pPr>
                      <a:r>
                        <a:rPr lang="en" sz="1800">
                          <a:solidFill>
                            <a:schemeClr val="dk1"/>
                          </a:solidFill>
                          <a:latin typeface="Oswald"/>
                          <a:ea typeface="Oswald"/>
                          <a:cs typeface="Oswald"/>
                          <a:sym typeface="Oswald"/>
                        </a:rPr>
                        <a:t>MARS</a:t>
                      </a:r>
                      <a:endParaRPr sz="1800">
                        <a:solidFill>
                          <a:schemeClr val="dk1"/>
                        </a:solidFill>
                        <a:latin typeface="Oswald"/>
                        <a:ea typeface="Oswald"/>
                        <a:cs typeface="Oswald"/>
                        <a:sym typeface="Oswald"/>
                      </a:endParaRPr>
                    </a:p>
                  </a:txBody>
                  <a:tcPr marL="91425" marR="91425" marT="91425" marB="91425" anchor="ctr">
                    <a:lnL w="9525" cap="flat" cmpd="sng">
                      <a:solidFill>
                        <a:srgbClr val="FEF8E9">
                          <a:alpha val="0"/>
                        </a:srgbClr>
                      </a:solidFill>
                      <a:prstDash val="solid"/>
                      <a:round/>
                      <a:headEnd type="none" w="sm" len="sm"/>
                      <a:tailEnd type="none" w="sm" len="sm"/>
                    </a:lnL>
                    <a:lnR w="9525" cap="flat" cmpd="sng">
                      <a:solidFill>
                        <a:srgbClr val="FEF8E9">
                          <a:alpha val="0"/>
                        </a:srgbClr>
                      </a:solidFill>
                      <a:prstDash val="solid"/>
                      <a:round/>
                      <a:headEnd type="none" w="sm" len="sm"/>
                      <a:tailEnd type="none" w="sm" len="sm"/>
                    </a:lnR>
                    <a:lnT w="9525" cap="flat" cmpd="sng">
                      <a:solidFill>
                        <a:srgbClr val="FEF8E9">
                          <a:alpha val="0"/>
                        </a:srgbClr>
                      </a:solidFill>
                      <a:prstDash val="solid"/>
                      <a:round/>
                      <a:headEnd type="none" w="sm" len="sm"/>
                      <a:tailEnd type="none" w="sm" len="sm"/>
                    </a:lnT>
                    <a:lnB w="9525" cap="flat" cmpd="sng">
                      <a:solidFill>
                        <a:srgbClr val="FEF8E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FFFFFF"/>
                          </a:solidFill>
                          <a:latin typeface="Nunito"/>
                          <a:ea typeface="Nunito"/>
                          <a:cs typeface="Nunito"/>
                          <a:sym typeface="Nunito"/>
                        </a:rPr>
                        <a:t>0.11</a:t>
                      </a:r>
                      <a:endParaRPr sz="1600">
                        <a:solidFill>
                          <a:srgbClr val="FFFFFF"/>
                        </a:solidFill>
                        <a:latin typeface="Nunito"/>
                        <a:ea typeface="Nunito"/>
                        <a:cs typeface="Nunito"/>
                        <a:sym typeface="Nunito"/>
                      </a:endParaRPr>
                    </a:p>
                  </a:txBody>
                  <a:tcPr marL="91425" marR="91425" marT="91425" marB="91425" anchor="ctr">
                    <a:lnL w="9525" cap="flat" cmpd="sng">
                      <a:solidFill>
                        <a:srgbClr val="FEF8E9">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FFFFFF"/>
                          </a:solidFill>
                          <a:latin typeface="Nunito"/>
                          <a:ea typeface="Nunito"/>
                          <a:cs typeface="Nunito"/>
                          <a:sym typeface="Nunito"/>
                        </a:rPr>
                        <a:t>0.53</a:t>
                      </a:r>
                      <a:endParaRPr sz="1600">
                        <a:solidFill>
                          <a:srgbClr val="FFFFFF"/>
                        </a:solidFill>
                        <a:latin typeface="Nunito"/>
                        <a:ea typeface="Nunito"/>
                        <a:cs typeface="Nunito"/>
                        <a:sym typeface="Nunit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FFFFFF"/>
                          </a:solidFill>
                          <a:latin typeface="Nunito"/>
                          <a:ea typeface="Nunito"/>
                          <a:cs typeface="Nunito"/>
                          <a:sym typeface="Nunito"/>
                        </a:rPr>
                        <a:t>0.38</a:t>
                      </a:r>
                      <a:endParaRPr sz="1600">
                        <a:solidFill>
                          <a:srgbClr val="FFFFFF"/>
                        </a:solidFill>
                        <a:latin typeface="Nunito"/>
                        <a:ea typeface="Nunito"/>
                        <a:cs typeface="Nunito"/>
                        <a:sym typeface="Nunito"/>
                      </a:endParaRPr>
                    </a:p>
                  </a:txBody>
                  <a:tcPr marL="91425" marR="91425" marT="91425" marB="91425" anchor="ctr">
                    <a:lnL w="19050" cap="flat" cmpd="sng">
                      <a:solidFill>
                        <a:schemeClr val="lt1"/>
                      </a:solidFill>
                      <a:prstDash val="solid"/>
                      <a:round/>
                      <a:headEnd type="none" w="sm" len="sm"/>
                      <a:tailEnd type="none" w="sm" len="sm"/>
                    </a:lnL>
                    <a:lnR w="9525" cap="flat" cmpd="sng">
                      <a:solidFill>
                        <a:srgbClr val="FEF8E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r h="545350">
                <a:tc>
                  <a:txBody>
                    <a:bodyPr/>
                    <a:lstStyle/>
                    <a:p>
                      <a:pPr marL="0" lvl="0" indent="0" algn="ctr" rtl="0">
                        <a:spcBef>
                          <a:spcPts val="0"/>
                        </a:spcBef>
                        <a:spcAft>
                          <a:spcPts val="0"/>
                        </a:spcAft>
                        <a:buNone/>
                      </a:pPr>
                      <a:r>
                        <a:rPr lang="en" sz="1800">
                          <a:solidFill>
                            <a:schemeClr val="dk1"/>
                          </a:solidFill>
                          <a:latin typeface="Oswald"/>
                          <a:ea typeface="Oswald"/>
                          <a:cs typeface="Oswald"/>
                          <a:sym typeface="Oswald"/>
                        </a:rPr>
                        <a:t>SATURN</a:t>
                      </a:r>
                      <a:endParaRPr sz="1800">
                        <a:solidFill>
                          <a:schemeClr val="dk1"/>
                        </a:solidFill>
                        <a:latin typeface="Oswald"/>
                        <a:ea typeface="Oswald"/>
                        <a:cs typeface="Oswald"/>
                        <a:sym typeface="Oswald"/>
                      </a:endParaRPr>
                    </a:p>
                  </a:txBody>
                  <a:tcPr marL="91425" marR="91425" marT="91425" marB="91425" anchor="ctr">
                    <a:lnL w="9525" cap="flat" cmpd="sng">
                      <a:solidFill>
                        <a:srgbClr val="FEF8E9">
                          <a:alpha val="0"/>
                        </a:srgbClr>
                      </a:solidFill>
                      <a:prstDash val="solid"/>
                      <a:round/>
                      <a:headEnd type="none" w="sm" len="sm"/>
                      <a:tailEnd type="none" w="sm" len="sm"/>
                    </a:lnL>
                    <a:lnR w="9525" cap="flat" cmpd="sng">
                      <a:solidFill>
                        <a:srgbClr val="FEF8E9">
                          <a:alpha val="0"/>
                        </a:srgbClr>
                      </a:solidFill>
                      <a:prstDash val="solid"/>
                      <a:round/>
                      <a:headEnd type="none" w="sm" len="sm"/>
                      <a:tailEnd type="none" w="sm" len="sm"/>
                    </a:lnR>
                    <a:lnT w="9525" cap="flat" cmpd="sng">
                      <a:solidFill>
                        <a:srgbClr val="FEF8E9">
                          <a:alpha val="0"/>
                        </a:srgbClr>
                      </a:solidFill>
                      <a:prstDash val="solid"/>
                      <a:round/>
                      <a:headEnd type="none" w="sm" len="sm"/>
                      <a:tailEnd type="none" w="sm" len="sm"/>
                    </a:lnT>
                    <a:lnB w="9525" cap="flat" cmpd="sng">
                      <a:solidFill>
                        <a:srgbClr val="FEF8E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FFFFFF"/>
                          </a:solidFill>
                          <a:latin typeface="Nunito"/>
                          <a:ea typeface="Nunito"/>
                          <a:cs typeface="Nunito"/>
                          <a:sym typeface="Nunito"/>
                        </a:rPr>
                        <a:t>95.2</a:t>
                      </a:r>
                      <a:endParaRPr sz="1600">
                        <a:solidFill>
                          <a:srgbClr val="FFFFFF"/>
                        </a:solidFill>
                        <a:latin typeface="Nunito"/>
                        <a:ea typeface="Nunito"/>
                        <a:cs typeface="Nunito"/>
                        <a:sym typeface="Nunito"/>
                      </a:endParaRPr>
                    </a:p>
                  </a:txBody>
                  <a:tcPr marL="91425" marR="91425" marT="91425" marB="91425" anchor="ctr">
                    <a:lnL w="9525" cap="flat" cmpd="sng">
                      <a:solidFill>
                        <a:srgbClr val="FEF8E9">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FEF8E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FFFFFF"/>
                          </a:solidFill>
                          <a:latin typeface="Nunito"/>
                          <a:ea typeface="Nunito"/>
                          <a:cs typeface="Nunito"/>
                          <a:sym typeface="Nunito"/>
                        </a:rPr>
                        <a:t>9.4</a:t>
                      </a:r>
                      <a:endParaRPr sz="1600">
                        <a:solidFill>
                          <a:srgbClr val="FFFFFF"/>
                        </a:solidFill>
                        <a:latin typeface="Nunito"/>
                        <a:ea typeface="Nunito"/>
                        <a:cs typeface="Nunito"/>
                        <a:sym typeface="Nunit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EF8E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FFFFFF"/>
                          </a:solidFill>
                          <a:latin typeface="Nunito"/>
                          <a:ea typeface="Nunito"/>
                          <a:cs typeface="Nunito"/>
                          <a:sym typeface="Nunito"/>
                        </a:rPr>
                        <a:t>1.16</a:t>
                      </a:r>
                      <a:endParaRPr sz="1600">
                        <a:solidFill>
                          <a:srgbClr val="FFFFFF"/>
                        </a:solidFill>
                        <a:latin typeface="Nunito"/>
                        <a:ea typeface="Nunito"/>
                        <a:cs typeface="Nunito"/>
                        <a:sym typeface="Nunito"/>
                      </a:endParaRPr>
                    </a:p>
                  </a:txBody>
                  <a:tcPr marL="91425" marR="91425" marT="91425" marB="91425" anchor="ctr">
                    <a:lnL w="19050" cap="flat" cmpd="sng">
                      <a:solidFill>
                        <a:schemeClr val="lt1"/>
                      </a:solidFill>
                      <a:prstDash val="solid"/>
                      <a:round/>
                      <a:headEnd type="none" w="sm" len="sm"/>
                      <a:tailEnd type="none" w="sm" len="sm"/>
                    </a:lnL>
                    <a:lnR w="9525" cap="flat" cmpd="sng">
                      <a:solidFill>
                        <a:srgbClr val="FEF8E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FEF8E9">
                          <a:alpha val="0"/>
                        </a:srgbClr>
                      </a:solidFill>
                      <a:prstDash val="solid"/>
                      <a:round/>
                      <a:headEnd type="none" w="sm" len="sm"/>
                      <a:tailEnd type="none" w="sm" len="sm"/>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1"/>
          <p:cNvSpPr txBox="1"/>
          <p:nvPr/>
        </p:nvSpPr>
        <p:spPr>
          <a:xfrm>
            <a:off x="720000" y="3957847"/>
            <a:ext cx="4471800" cy="5349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Nunito"/>
                <a:ea typeface="Nunito"/>
                <a:cs typeface="Nunito"/>
                <a:sym typeface="Nunito"/>
              </a:rPr>
              <a:t>To modify this graph, click on it, follow the link, change the data and paste the new graph here, replacing this one</a:t>
            </a:r>
            <a:endParaRPr sz="1200">
              <a:solidFill>
                <a:srgbClr val="FFFFFF"/>
              </a:solidFill>
              <a:latin typeface="Nunito"/>
              <a:ea typeface="Nunito"/>
              <a:cs typeface="Nunito"/>
              <a:sym typeface="Nunito"/>
            </a:endParaRPr>
          </a:p>
        </p:txBody>
      </p:sp>
      <p:pic>
        <p:nvPicPr>
          <p:cNvPr id="441" name="Google Shape;441;p51">
            <a:hlinkClick r:id="rId3"/>
          </p:cNvPr>
          <p:cNvPicPr preferRelativeResize="0"/>
          <p:nvPr/>
        </p:nvPicPr>
        <p:blipFill rotWithShape="1">
          <a:blip r:embed="rId4">
            <a:alphaModFix/>
          </a:blip>
          <a:srcRect l="1016" r="4026"/>
          <a:stretch/>
        </p:blipFill>
        <p:spPr>
          <a:xfrm>
            <a:off x="720000" y="1612625"/>
            <a:ext cx="5541864" cy="2288225"/>
          </a:xfrm>
          <a:prstGeom prst="rect">
            <a:avLst/>
          </a:prstGeom>
          <a:noFill/>
          <a:ln>
            <a:noFill/>
          </a:ln>
        </p:spPr>
      </p:pic>
      <p:sp>
        <p:nvSpPr>
          <p:cNvPr id="442" name="Google Shape;442;p51"/>
          <p:cNvSpPr/>
          <p:nvPr/>
        </p:nvSpPr>
        <p:spPr>
          <a:xfrm rot="10800000">
            <a:off x="6851253" y="1611911"/>
            <a:ext cx="311100" cy="3111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1"/>
          <p:cNvSpPr txBox="1">
            <a:spLocks noGrp="1"/>
          </p:cNvSpPr>
          <p:nvPr>
            <p:ph type="subTitle" idx="4294967295"/>
          </p:nvPr>
        </p:nvSpPr>
        <p:spPr>
          <a:xfrm>
            <a:off x="6746575" y="1963150"/>
            <a:ext cx="1665900" cy="406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2000">
                <a:solidFill>
                  <a:schemeClr val="dk2"/>
                </a:solidFill>
                <a:latin typeface="Oswald"/>
                <a:ea typeface="Oswald"/>
                <a:cs typeface="Oswald"/>
                <a:sym typeface="Oswald"/>
              </a:rPr>
              <a:t>MARS</a:t>
            </a:r>
            <a:endParaRPr sz="2000">
              <a:solidFill>
                <a:schemeClr val="dk2"/>
              </a:solidFill>
              <a:latin typeface="Oswald"/>
              <a:ea typeface="Oswald"/>
              <a:cs typeface="Oswald"/>
              <a:sym typeface="Oswald"/>
            </a:endParaRPr>
          </a:p>
        </p:txBody>
      </p:sp>
      <p:sp>
        <p:nvSpPr>
          <p:cNvPr id="444" name="Google Shape;444;p51"/>
          <p:cNvSpPr txBox="1">
            <a:spLocks noGrp="1"/>
          </p:cNvSpPr>
          <p:nvPr>
            <p:ph type="subTitle" idx="4294967295"/>
          </p:nvPr>
        </p:nvSpPr>
        <p:spPr>
          <a:xfrm>
            <a:off x="6746575" y="2452907"/>
            <a:ext cx="1665900" cy="4062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Arial"/>
              <a:buNone/>
            </a:pPr>
            <a:r>
              <a:rPr lang="en" sz="1600">
                <a:solidFill>
                  <a:schemeClr val="lt1"/>
                </a:solidFill>
                <a:latin typeface="Nunito Light"/>
                <a:ea typeface="Nunito Light"/>
                <a:cs typeface="Nunito Light"/>
                <a:sym typeface="Nunito Light"/>
              </a:rPr>
              <a:t>Despite being red, is very cold</a:t>
            </a:r>
            <a:endParaRPr sz="1600"/>
          </a:p>
        </p:txBody>
      </p:sp>
      <p:sp>
        <p:nvSpPr>
          <p:cNvPr id="445" name="Google Shape;445;p51"/>
          <p:cNvSpPr/>
          <p:nvPr/>
        </p:nvSpPr>
        <p:spPr>
          <a:xfrm rot="10800000">
            <a:off x="6851253" y="3152665"/>
            <a:ext cx="311100" cy="3111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1"/>
          <p:cNvSpPr txBox="1">
            <a:spLocks noGrp="1"/>
          </p:cNvSpPr>
          <p:nvPr>
            <p:ph type="subTitle" idx="4294967295"/>
          </p:nvPr>
        </p:nvSpPr>
        <p:spPr>
          <a:xfrm>
            <a:off x="6746575" y="3494642"/>
            <a:ext cx="1665900" cy="406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2000">
                <a:solidFill>
                  <a:schemeClr val="dk2"/>
                </a:solidFill>
                <a:latin typeface="Oswald"/>
                <a:ea typeface="Oswald"/>
                <a:cs typeface="Oswald"/>
                <a:sym typeface="Oswald"/>
              </a:rPr>
              <a:t>NEPTUNE</a:t>
            </a:r>
            <a:endParaRPr sz="2000">
              <a:solidFill>
                <a:schemeClr val="dk2"/>
              </a:solidFill>
              <a:latin typeface="Oswald"/>
              <a:ea typeface="Oswald"/>
              <a:cs typeface="Oswald"/>
              <a:sym typeface="Oswald"/>
            </a:endParaRPr>
          </a:p>
        </p:txBody>
      </p:sp>
      <p:sp>
        <p:nvSpPr>
          <p:cNvPr id="447" name="Google Shape;447;p51"/>
          <p:cNvSpPr txBox="1">
            <a:spLocks noGrp="1"/>
          </p:cNvSpPr>
          <p:nvPr>
            <p:ph type="subTitle" idx="4294967295"/>
          </p:nvPr>
        </p:nvSpPr>
        <p:spPr>
          <a:xfrm>
            <a:off x="6746575" y="3984399"/>
            <a:ext cx="1665900" cy="406200"/>
          </a:xfrm>
          <a:prstGeom prst="rect">
            <a:avLst/>
          </a:prstGeom>
          <a:noFill/>
        </p:spPr>
        <p:txBody>
          <a:bodyPr spcFirstLastPara="1" wrap="square" lIns="91425" tIns="91425" rIns="91425" bIns="91425" anchor="ctr" anchorCtr="0">
            <a:noAutofit/>
          </a:bodyPr>
          <a:lstStyle/>
          <a:p>
            <a:pPr marL="12700" lvl="0" indent="0" algn="l" rtl="0">
              <a:spcBef>
                <a:spcPts val="0"/>
              </a:spcBef>
              <a:spcAft>
                <a:spcPts val="0"/>
              </a:spcAft>
              <a:buNone/>
            </a:pPr>
            <a:r>
              <a:rPr lang="en" sz="1600">
                <a:solidFill>
                  <a:schemeClr val="lt1"/>
                </a:solidFill>
                <a:latin typeface="Nunito Light"/>
                <a:ea typeface="Nunito Light"/>
                <a:cs typeface="Nunito Light"/>
                <a:sym typeface="Nunito Light"/>
              </a:rPr>
              <a:t>Neptune is the farthest planet</a:t>
            </a:r>
            <a:endParaRPr sz="1600">
              <a:solidFill>
                <a:schemeClr val="lt1"/>
              </a:solidFill>
              <a:latin typeface="Nunito Light"/>
              <a:ea typeface="Nunito Light"/>
              <a:cs typeface="Nunito Light"/>
              <a:sym typeface="Nunito Light"/>
            </a:endParaRPr>
          </a:p>
        </p:txBody>
      </p:sp>
      <p:sp>
        <p:nvSpPr>
          <p:cNvPr id="448" name="Google Shape;448;p51"/>
          <p:cNvSpPr/>
          <p:nvPr/>
        </p:nvSpPr>
        <p:spPr>
          <a:xfrm rot="10800000">
            <a:off x="1312407" y="2697216"/>
            <a:ext cx="176400" cy="176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1"/>
          <p:cNvSpPr/>
          <p:nvPr/>
        </p:nvSpPr>
        <p:spPr>
          <a:xfrm rot="10800000">
            <a:off x="4237120" y="1696105"/>
            <a:ext cx="176400" cy="176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1"/>
          <p:cNvSpPr/>
          <p:nvPr/>
        </p:nvSpPr>
        <p:spPr>
          <a:xfrm rot="10800000">
            <a:off x="2774764" y="3137763"/>
            <a:ext cx="176400" cy="1764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1"/>
          <p:cNvSpPr/>
          <p:nvPr/>
        </p:nvSpPr>
        <p:spPr>
          <a:xfrm rot="10800000">
            <a:off x="5699477" y="2425220"/>
            <a:ext cx="176400" cy="1764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txBox="1">
            <a:spLocks noGrp="1"/>
          </p:cNvSpPr>
          <p:nvPr>
            <p:ph type="title"/>
          </p:nvPr>
        </p:nvSpPr>
        <p:spPr>
          <a:xfrm>
            <a:off x="720000" y="44580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t>
            </a:r>
            <a:r>
              <a:rPr lang="en">
                <a:solidFill>
                  <a:srgbClr val="FFFFFF"/>
                </a:solidFill>
              </a:rPr>
              <a:t>ANOTHER GRAPH</a:t>
            </a:r>
            <a:r>
              <a:rPr lang="en"/>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txBox="1">
            <a:spLocks noGrp="1"/>
          </p:cNvSpPr>
          <p:nvPr>
            <p:ph type="title"/>
          </p:nvPr>
        </p:nvSpPr>
        <p:spPr>
          <a:xfrm>
            <a:off x="720000" y="44580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AND THIS IS </a:t>
            </a:r>
            <a:r>
              <a:rPr lang="en">
                <a:solidFill>
                  <a:schemeClr val="lt1"/>
                </a:solidFill>
              </a:rPr>
              <a:t>A MAP</a:t>
            </a:r>
            <a:endParaRPr>
              <a:solidFill>
                <a:schemeClr val="lt1"/>
              </a:solidFill>
            </a:endParaRPr>
          </a:p>
        </p:txBody>
      </p:sp>
      <p:grpSp>
        <p:nvGrpSpPr>
          <p:cNvPr id="458" name="Google Shape;458;p52"/>
          <p:cNvGrpSpPr/>
          <p:nvPr/>
        </p:nvGrpSpPr>
        <p:grpSpPr>
          <a:xfrm>
            <a:off x="719126" y="1494315"/>
            <a:ext cx="4304308" cy="2841871"/>
            <a:chOff x="235800" y="830650"/>
            <a:chExt cx="6978450" cy="4588844"/>
          </a:xfrm>
        </p:grpSpPr>
        <p:sp>
          <p:nvSpPr>
            <p:cNvPr id="459" name="Google Shape;459;p5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52"/>
          <p:cNvSpPr/>
          <p:nvPr/>
        </p:nvSpPr>
        <p:spPr>
          <a:xfrm rot="10800000">
            <a:off x="1496650" y="1970747"/>
            <a:ext cx="311100" cy="3111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2"/>
          <p:cNvSpPr/>
          <p:nvPr/>
        </p:nvSpPr>
        <p:spPr>
          <a:xfrm rot="10800000">
            <a:off x="2702757" y="2751147"/>
            <a:ext cx="311100" cy="3111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2"/>
          <p:cNvSpPr/>
          <p:nvPr/>
        </p:nvSpPr>
        <p:spPr>
          <a:xfrm rot="10800000">
            <a:off x="5649160" y="1824245"/>
            <a:ext cx="311100" cy="3111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2"/>
          <p:cNvSpPr txBox="1">
            <a:spLocks noGrp="1"/>
          </p:cNvSpPr>
          <p:nvPr>
            <p:ph type="subTitle" idx="4294967295"/>
          </p:nvPr>
        </p:nvSpPr>
        <p:spPr>
          <a:xfrm>
            <a:off x="5544485" y="2168741"/>
            <a:ext cx="2868000" cy="406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2000">
                <a:solidFill>
                  <a:schemeClr val="dk2"/>
                </a:solidFill>
                <a:latin typeface="Oswald"/>
                <a:ea typeface="Oswald"/>
                <a:cs typeface="Oswald"/>
                <a:sym typeface="Oswald"/>
              </a:rPr>
              <a:t>MARS</a:t>
            </a:r>
            <a:endParaRPr sz="2000">
              <a:solidFill>
                <a:schemeClr val="dk2"/>
              </a:solidFill>
              <a:latin typeface="Oswald"/>
              <a:ea typeface="Oswald"/>
              <a:cs typeface="Oswald"/>
              <a:sym typeface="Oswald"/>
            </a:endParaRPr>
          </a:p>
        </p:txBody>
      </p:sp>
      <p:sp>
        <p:nvSpPr>
          <p:cNvPr id="469" name="Google Shape;469;p52"/>
          <p:cNvSpPr txBox="1">
            <a:spLocks noGrp="1"/>
          </p:cNvSpPr>
          <p:nvPr>
            <p:ph type="subTitle" idx="4294967295"/>
          </p:nvPr>
        </p:nvSpPr>
        <p:spPr>
          <a:xfrm>
            <a:off x="5544485" y="2532631"/>
            <a:ext cx="2868000" cy="4062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Arial"/>
              <a:buNone/>
            </a:pPr>
            <a:r>
              <a:rPr lang="en" sz="1600">
                <a:solidFill>
                  <a:schemeClr val="lt1"/>
                </a:solidFill>
                <a:latin typeface="Nunito Light"/>
                <a:ea typeface="Nunito Light"/>
                <a:cs typeface="Nunito Light"/>
                <a:sym typeface="Nunito Light"/>
              </a:rPr>
              <a:t>Despite being red, is very cold</a:t>
            </a:r>
            <a:endParaRPr sz="1600"/>
          </a:p>
        </p:txBody>
      </p:sp>
      <p:sp>
        <p:nvSpPr>
          <p:cNvPr id="470" name="Google Shape;470;p52"/>
          <p:cNvSpPr/>
          <p:nvPr/>
        </p:nvSpPr>
        <p:spPr>
          <a:xfrm rot="10800000">
            <a:off x="5649160" y="3104113"/>
            <a:ext cx="311100" cy="3111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2"/>
          <p:cNvSpPr txBox="1">
            <a:spLocks noGrp="1"/>
          </p:cNvSpPr>
          <p:nvPr>
            <p:ph type="subTitle" idx="4294967295"/>
          </p:nvPr>
        </p:nvSpPr>
        <p:spPr>
          <a:xfrm>
            <a:off x="5544485" y="3448924"/>
            <a:ext cx="2868000" cy="406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2000">
                <a:solidFill>
                  <a:schemeClr val="dk2"/>
                </a:solidFill>
                <a:latin typeface="Oswald"/>
                <a:ea typeface="Oswald"/>
                <a:cs typeface="Oswald"/>
                <a:sym typeface="Oswald"/>
              </a:rPr>
              <a:t>NEPTUNE</a:t>
            </a:r>
            <a:endParaRPr sz="2000">
              <a:solidFill>
                <a:schemeClr val="dk2"/>
              </a:solidFill>
              <a:latin typeface="Oswald"/>
              <a:ea typeface="Oswald"/>
              <a:cs typeface="Oswald"/>
              <a:sym typeface="Oswald"/>
            </a:endParaRPr>
          </a:p>
        </p:txBody>
      </p:sp>
      <p:sp>
        <p:nvSpPr>
          <p:cNvPr id="472" name="Google Shape;472;p52"/>
          <p:cNvSpPr txBox="1">
            <a:spLocks noGrp="1"/>
          </p:cNvSpPr>
          <p:nvPr>
            <p:ph type="subTitle" idx="4294967295"/>
          </p:nvPr>
        </p:nvSpPr>
        <p:spPr>
          <a:xfrm>
            <a:off x="5544485" y="3813643"/>
            <a:ext cx="2868000" cy="406200"/>
          </a:xfrm>
          <a:prstGeom prst="rect">
            <a:avLst/>
          </a:prstGeom>
          <a:noFill/>
        </p:spPr>
        <p:txBody>
          <a:bodyPr spcFirstLastPara="1" wrap="square" lIns="91425" tIns="91425" rIns="91425" bIns="91425" anchor="ctr" anchorCtr="0">
            <a:noAutofit/>
          </a:bodyPr>
          <a:lstStyle/>
          <a:p>
            <a:pPr marL="12700" lvl="0" indent="0" algn="l" rtl="0">
              <a:spcBef>
                <a:spcPts val="0"/>
              </a:spcBef>
              <a:spcAft>
                <a:spcPts val="0"/>
              </a:spcAft>
              <a:buNone/>
            </a:pPr>
            <a:r>
              <a:rPr lang="en" sz="1600">
                <a:solidFill>
                  <a:schemeClr val="lt1"/>
                </a:solidFill>
                <a:latin typeface="Nunito Light"/>
                <a:ea typeface="Nunito Light"/>
                <a:cs typeface="Nunito Light"/>
                <a:sym typeface="Nunito Light"/>
              </a:rPr>
              <a:t>Neptune is the farthest planet</a:t>
            </a:r>
            <a:endParaRPr sz="1600">
              <a:solidFill>
                <a:schemeClr val="lt1"/>
              </a:solidFill>
              <a:latin typeface="Nunito Light"/>
              <a:ea typeface="Nunito Light"/>
              <a:cs typeface="Nunito Light"/>
              <a:sym typeface="Nuni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cxnSp>
        <p:nvCxnSpPr>
          <p:cNvPr id="477" name="Google Shape;477;p53"/>
          <p:cNvCxnSpPr>
            <a:stCxn id="478" idx="4"/>
            <a:endCxn id="479" idx="0"/>
          </p:cNvCxnSpPr>
          <p:nvPr/>
        </p:nvCxnSpPr>
        <p:spPr>
          <a:xfrm>
            <a:off x="2096967" y="2916129"/>
            <a:ext cx="4950000" cy="0"/>
          </a:xfrm>
          <a:prstGeom prst="straightConnector1">
            <a:avLst/>
          </a:prstGeom>
          <a:noFill/>
          <a:ln w="19050" cap="flat" cmpd="sng">
            <a:solidFill>
              <a:srgbClr val="FFFFFF"/>
            </a:solidFill>
            <a:prstDash val="solid"/>
            <a:round/>
            <a:headEnd type="none" w="med" len="med"/>
            <a:tailEnd type="none" w="med" len="med"/>
          </a:ln>
        </p:spPr>
      </p:cxnSp>
      <p:sp>
        <p:nvSpPr>
          <p:cNvPr id="480" name="Google Shape;480;p53"/>
          <p:cNvSpPr txBox="1"/>
          <p:nvPr/>
        </p:nvSpPr>
        <p:spPr>
          <a:xfrm>
            <a:off x="720567" y="3901270"/>
            <a:ext cx="1886100" cy="5670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600">
                <a:solidFill>
                  <a:srgbClr val="FFFFFF"/>
                </a:solidFill>
                <a:latin typeface="Nunito Light"/>
                <a:ea typeface="Nunito Light"/>
                <a:cs typeface="Nunito Light"/>
                <a:sym typeface="Nunito Light"/>
              </a:rPr>
              <a:t>Mercury is the smallest planet</a:t>
            </a:r>
            <a:endParaRPr sz="1600">
              <a:solidFill>
                <a:srgbClr val="FFFFFF"/>
              </a:solidFill>
              <a:latin typeface="Nunito Light"/>
              <a:ea typeface="Nunito Light"/>
              <a:cs typeface="Nunito Light"/>
              <a:sym typeface="Nunito Light"/>
            </a:endParaRPr>
          </a:p>
        </p:txBody>
      </p:sp>
      <p:sp>
        <p:nvSpPr>
          <p:cNvPr id="481" name="Google Shape;481;p53"/>
          <p:cNvSpPr txBox="1"/>
          <p:nvPr/>
        </p:nvSpPr>
        <p:spPr>
          <a:xfrm>
            <a:off x="3628950" y="3901270"/>
            <a:ext cx="1886100" cy="5670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SzPts val="1100"/>
              <a:buNone/>
            </a:pPr>
            <a:r>
              <a:rPr lang="en" sz="1600">
                <a:solidFill>
                  <a:srgbClr val="FFFFFF"/>
                </a:solidFill>
                <a:latin typeface="Nunito Light"/>
                <a:ea typeface="Nunito Light"/>
                <a:cs typeface="Nunito Light"/>
                <a:sym typeface="Nunito Light"/>
              </a:rPr>
              <a:t>It’s the farthest from the Sun</a:t>
            </a:r>
            <a:endParaRPr sz="1600">
              <a:solidFill>
                <a:srgbClr val="FFFFFF"/>
              </a:solidFill>
              <a:latin typeface="Nunito Light"/>
              <a:ea typeface="Nunito Light"/>
              <a:cs typeface="Nunito Light"/>
              <a:sym typeface="Nunito Light"/>
            </a:endParaRPr>
          </a:p>
        </p:txBody>
      </p:sp>
      <p:sp>
        <p:nvSpPr>
          <p:cNvPr id="482" name="Google Shape;482;p53"/>
          <p:cNvSpPr txBox="1"/>
          <p:nvPr/>
        </p:nvSpPr>
        <p:spPr>
          <a:xfrm>
            <a:off x="6537333" y="3901270"/>
            <a:ext cx="1886100" cy="5670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SzPts val="1100"/>
              <a:buNone/>
            </a:pPr>
            <a:r>
              <a:rPr lang="en" sz="1600">
                <a:solidFill>
                  <a:srgbClr val="FFFFFF"/>
                </a:solidFill>
                <a:latin typeface="Nunito Light"/>
                <a:ea typeface="Nunito Light"/>
                <a:cs typeface="Nunito Light"/>
                <a:sym typeface="Nunito Light"/>
              </a:rPr>
              <a:t>Earth is the planet where we live on</a:t>
            </a:r>
            <a:endParaRPr sz="1600">
              <a:solidFill>
                <a:srgbClr val="FFFFFF"/>
              </a:solidFill>
              <a:latin typeface="Nunito Light"/>
              <a:ea typeface="Nunito Light"/>
              <a:cs typeface="Nunito Light"/>
              <a:sym typeface="Nunito Light"/>
            </a:endParaRPr>
          </a:p>
        </p:txBody>
      </p:sp>
      <p:sp>
        <p:nvSpPr>
          <p:cNvPr id="483" name="Google Shape;483;p53"/>
          <p:cNvSpPr txBox="1"/>
          <p:nvPr/>
        </p:nvSpPr>
        <p:spPr>
          <a:xfrm>
            <a:off x="2174759" y="1375550"/>
            <a:ext cx="1886100" cy="5685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SzPts val="1100"/>
              <a:buNone/>
            </a:pPr>
            <a:r>
              <a:rPr lang="en" sz="1600">
                <a:solidFill>
                  <a:srgbClr val="FFFFFF"/>
                </a:solidFill>
                <a:latin typeface="Nunito Light"/>
                <a:ea typeface="Nunito Light"/>
                <a:cs typeface="Nunito Light"/>
                <a:sym typeface="Nunito Light"/>
              </a:rPr>
              <a:t>Mars is actually</a:t>
            </a:r>
            <a:br>
              <a:rPr lang="en" sz="1600">
                <a:solidFill>
                  <a:srgbClr val="FFFFFF"/>
                </a:solidFill>
                <a:latin typeface="Nunito Light"/>
                <a:ea typeface="Nunito Light"/>
                <a:cs typeface="Nunito Light"/>
                <a:sym typeface="Nunito Light"/>
              </a:rPr>
            </a:br>
            <a:r>
              <a:rPr lang="en" sz="1600">
                <a:solidFill>
                  <a:srgbClr val="FFFFFF"/>
                </a:solidFill>
                <a:latin typeface="Nunito Light"/>
                <a:ea typeface="Nunito Light"/>
                <a:cs typeface="Nunito Light"/>
                <a:sym typeface="Nunito Light"/>
              </a:rPr>
              <a:t>a cold place</a:t>
            </a:r>
            <a:endParaRPr sz="1600">
              <a:solidFill>
                <a:srgbClr val="FFFFFF"/>
              </a:solidFill>
              <a:latin typeface="Nunito Light"/>
              <a:ea typeface="Nunito Light"/>
              <a:cs typeface="Nunito Light"/>
              <a:sym typeface="Nunito Light"/>
            </a:endParaRPr>
          </a:p>
        </p:txBody>
      </p:sp>
      <p:sp>
        <p:nvSpPr>
          <p:cNvPr id="484" name="Google Shape;484;p53"/>
          <p:cNvSpPr txBox="1"/>
          <p:nvPr/>
        </p:nvSpPr>
        <p:spPr>
          <a:xfrm>
            <a:off x="5083141" y="1375550"/>
            <a:ext cx="1886100" cy="5685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SzPts val="1100"/>
              <a:buNone/>
            </a:pPr>
            <a:r>
              <a:rPr lang="en" sz="1600">
                <a:solidFill>
                  <a:srgbClr val="FFFFFF"/>
                </a:solidFill>
                <a:latin typeface="Nunito Light"/>
                <a:ea typeface="Nunito Light"/>
                <a:cs typeface="Nunito Light"/>
                <a:sym typeface="Nunito Light"/>
              </a:rPr>
              <a:t>Venus is the second planet</a:t>
            </a:r>
            <a:endParaRPr sz="1600">
              <a:solidFill>
                <a:srgbClr val="FFFFFF"/>
              </a:solidFill>
              <a:latin typeface="Nunito Light"/>
              <a:ea typeface="Nunito Light"/>
              <a:cs typeface="Nunito Light"/>
              <a:sym typeface="Nunito Light"/>
            </a:endParaRPr>
          </a:p>
        </p:txBody>
      </p:sp>
      <p:sp>
        <p:nvSpPr>
          <p:cNvPr id="485" name="Google Shape;485;p53"/>
          <p:cNvSpPr txBox="1"/>
          <p:nvPr/>
        </p:nvSpPr>
        <p:spPr>
          <a:xfrm>
            <a:off x="720567" y="3561286"/>
            <a:ext cx="1886100" cy="3567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2000">
                <a:solidFill>
                  <a:srgbClr val="FF87D7"/>
                </a:solidFill>
                <a:latin typeface="Oswald"/>
                <a:ea typeface="Oswald"/>
                <a:cs typeface="Oswald"/>
                <a:sym typeface="Oswald"/>
              </a:rPr>
              <a:t>2016</a:t>
            </a:r>
            <a:endParaRPr sz="2000">
              <a:solidFill>
                <a:srgbClr val="FF87D7"/>
              </a:solidFill>
              <a:latin typeface="Oswald"/>
              <a:ea typeface="Oswald"/>
              <a:cs typeface="Oswald"/>
              <a:sym typeface="Oswald"/>
            </a:endParaRPr>
          </a:p>
        </p:txBody>
      </p:sp>
      <p:sp>
        <p:nvSpPr>
          <p:cNvPr id="486" name="Google Shape;486;p53"/>
          <p:cNvSpPr txBox="1"/>
          <p:nvPr/>
        </p:nvSpPr>
        <p:spPr>
          <a:xfrm>
            <a:off x="3628950" y="3561286"/>
            <a:ext cx="1886100" cy="3567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SzPts val="1100"/>
              <a:buNone/>
            </a:pPr>
            <a:r>
              <a:rPr lang="en" sz="2000">
                <a:solidFill>
                  <a:srgbClr val="FF87D7"/>
                </a:solidFill>
                <a:latin typeface="Oswald"/>
                <a:ea typeface="Oswald"/>
                <a:cs typeface="Oswald"/>
                <a:sym typeface="Oswald"/>
              </a:rPr>
              <a:t>2018</a:t>
            </a:r>
            <a:endParaRPr sz="2000">
              <a:solidFill>
                <a:srgbClr val="FF87D7"/>
              </a:solidFill>
              <a:latin typeface="Oswald"/>
              <a:ea typeface="Oswald"/>
              <a:cs typeface="Oswald"/>
              <a:sym typeface="Oswald"/>
            </a:endParaRPr>
          </a:p>
        </p:txBody>
      </p:sp>
      <p:sp>
        <p:nvSpPr>
          <p:cNvPr id="487" name="Google Shape;487;p53"/>
          <p:cNvSpPr txBox="1"/>
          <p:nvPr/>
        </p:nvSpPr>
        <p:spPr>
          <a:xfrm>
            <a:off x="6537333" y="3561286"/>
            <a:ext cx="1886100" cy="3567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SzPts val="1100"/>
              <a:buNone/>
            </a:pPr>
            <a:r>
              <a:rPr lang="en" sz="2000">
                <a:solidFill>
                  <a:srgbClr val="FF87D7"/>
                </a:solidFill>
                <a:latin typeface="Oswald"/>
                <a:ea typeface="Oswald"/>
                <a:cs typeface="Oswald"/>
                <a:sym typeface="Oswald"/>
              </a:rPr>
              <a:t>2020</a:t>
            </a:r>
            <a:endParaRPr sz="2000">
              <a:solidFill>
                <a:srgbClr val="FF87D7"/>
              </a:solidFill>
              <a:latin typeface="Oswald"/>
              <a:ea typeface="Oswald"/>
              <a:cs typeface="Oswald"/>
              <a:sym typeface="Oswald"/>
            </a:endParaRPr>
          </a:p>
        </p:txBody>
      </p:sp>
      <p:sp>
        <p:nvSpPr>
          <p:cNvPr id="488" name="Google Shape;488;p53"/>
          <p:cNvSpPr txBox="1"/>
          <p:nvPr/>
        </p:nvSpPr>
        <p:spPr>
          <a:xfrm>
            <a:off x="2174759" y="1951218"/>
            <a:ext cx="1886100" cy="3552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SzPts val="1100"/>
              <a:buNone/>
            </a:pPr>
            <a:r>
              <a:rPr lang="en" sz="2000">
                <a:solidFill>
                  <a:srgbClr val="FF87D7"/>
                </a:solidFill>
                <a:latin typeface="Oswald"/>
                <a:ea typeface="Oswald"/>
                <a:cs typeface="Oswald"/>
                <a:sym typeface="Oswald"/>
              </a:rPr>
              <a:t>2017</a:t>
            </a:r>
            <a:endParaRPr sz="2000">
              <a:solidFill>
                <a:srgbClr val="FF87D7"/>
              </a:solidFill>
              <a:latin typeface="Oswald"/>
              <a:ea typeface="Oswald"/>
              <a:cs typeface="Oswald"/>
              <a:sym typeface="Oswald"/>
            </a:endParaRPr>
          </a:p>
        </p:txBody>
      </p:sp>
      <p:sp>
        <p:nvSpPr>
          <p:cNvPr id="489" name="Google Shape;489;p53"/>
          <p:cNvSpPr txBox="1"/>
          <p:nvPr/>
        </p:nvSpPr>
        <p:spPr>
          <a:xfrm>
            <a:off x="5083141" y="1942818"/>
            <a:ext cx="1886100" cy="3552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SzPts val="1100"/>
              <a:buNone/>
            </a:pPr>
            <a:r>
              <a:rPr lang="en" sz="2000">
                <a:solidFill>
                  <a:srgbClr val="FF87D7"/>
                </a:solidFill>
                <a:latin typeface="Oswald"/>
                <a:ea typeface="Oswald"/>
                <a:cs typeface="Oswald"/>
                <a:sym typeface="Oswald"/>
              </a:rPr>
              <a:t>2019</a:t>
            </a:r>
            <a:endParaRPr sz="2000">
              <a:solidFill>
                <a:srgbClr val="FF87D7"/>
              </a:solidFill>
              <a:latin typeface="Oswald"/>
              <a:ea typeface="Oswald"/>
              <a:cs typeface="Oswald"/>
              <a:sym typeface="Oswald"/>
            </a:endParaRPr>
          </a:p>
        </p:txBody>
      </p:sp>
      <p:sp>
        <p:nvSpPr>
          <p:cNvPr id="490" name="Google Shape;490;p53"/>
          <p:cNvSpPr txBox="1">
            <a:spLocks noGrp="1"/>
          </p:cNvSpPr>
          <p:nvPr>
            <p:ph type="title"/>
          </p:nvPr>
        </p:nvSpPr>
        <p:spPr>
          <a:xfrm>
            <a:off x="720000" y="44580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t>
            </a:r>
            <a:r>
              <a:rPr lang="en">
                <a:solidFill>
                  <a:srgbClr val="FFFFFF"/>
                </a:solidFill>
              </a:rPr>
              <a:t>ALWAYS</a:t>
            </a:r>
            <a:r>
              <a:rPr lang="en"/>
              <a:t> WORKS WELL</a:t>
            </a:r>
            <a:endParaRPr/>
          </a:p>
        </p:txBody>
      </p:sp>
      <p:sp>
        <p:nvSpPr>
          <p:cNvPr id="478" name="Google Shape;478;p53"/>
          <p:cNvSpPr/>
          <p:nvPr/>
        </p:nvSpPr>
        <p:spPr>
          <a:xfrm rot="10800000">
            <a:off x="1230267" y="2482779"/>
            <a:ext cx="866700" cy="8667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3"/>
          <p:cNvSpPr/>
          <p:nvPr/>
        </p:nvSpPr>
        <p:spPr>
          <a:xfrm flipH="1">
            <a:off x="2684459" y="2482779"/>
            <a:ext cx="866700" cy="8667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3"/>
          <p:cNvSpPr/>
          <p:nvPr/>
        </p:nvSpPr>
        <p:spPr>
          <a:xfrm rot="10800000">
            <a:off x="4138650" y="2482779"/>
            <a:ext cx="866700" cy="8667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3"/>
          <p:cNvSpPr/>
          <p:nvPr/>
        </p:nvSpPr>
        <p:spPr>
          <a:xfrm flipH="1">
            <a:off x="5592841" y="2482779"/>
            <a:ext cx="866700" cy="8667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3"/>
          <p:cNvSpPr/>
          <p:nvPr/>
        </p:nvSpPr>
        <p:spPr>
          <a:xfrm rot="10800000">
            <a:off x="7047033" y="2482779"/>
            <a:ext cx="866700" cy="8667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53"/>
          <p:cNvGrpSpPr/>
          <p:nvPr/>
        </p:nvGrpSpPr>
        <p:grpSpPr>
          <a:xfrm>
            <a:off x="7310765" y="2767036"/>
            <a:ext cx="339235" cy="298186"/>
            <a:chOff x="898875" y="244725"/>
            <a:chExt cx="481800" cy="423500"/>
          </a:xfrm>
        </p:grpSpPr>
        <p:sp>
          <p:nvSpPr>
            <p:cNvPr id="495" name="Google Shape;495;p5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 name="Google Shape;496;p5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 name="Google Shape;497;p5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 name="Google Shape;498;p5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 name="Google Shape;499;p5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 name="Google Shape;500;p5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 name="Google Shape;501;p53"/>
          <p:cNvGrpSpPr/>
          <p:nvPr/>
        </p:nvGrpSpPr>
        <p:grpSpPr>
          <a:xfrm>
            <a:off x="2948156" y="2746503"/>
            <a:ext cx="339306" cy="339253"/>
            <a:chOff x="2685825" y="840375"/>
            <a:chExt cx="481900" cy="481825"/>
          </a:xfrm>
        </p:grpSpPr>
        <p:sp>
          <p:nvSpPr>
            <p:cNvPr id="502" name="Google Shape;502;p5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 name="Google Shape;503;p5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 name="Google Shape;504;p53"/>
          <p:cNvGrpSpPr/>
          <p:nvPr/>
        </p:nvGrpSpPr>
        <p:grpSpPr>
          <a:xfrm>
            <a:off x="4422907" y="2746503"/>
            <a:ext cx="298186" cy="339253"/>
            <a:chOff x="6264525" y="842250"/>
            <a:chExt cx="423500" cy="481825"/>
          </a:xfrm>
        </p:grpSpPr>
        <p:sp>
          <p:nvSpPr>
            <p:cNvPr id="505" name="Google Shape;505;p5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 name="Google Shape;506;p5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 name="Google Shape;507;p5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 name="Google Shape;508;p5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 name="Google Shape;509;p5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 name="Google Shape;510;p5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 name="Google Shape;511;p5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 name="Google Shape;512;p53"/>
          <p:cNvGrpSpPr/>
          <p:nvPr/>
        </p:nvGrpSpPr>
        <p:grpSpPr>
          <a:xfrm>
            <a:off x="1494017" y="2746494"/>
            <a:ext cx="339200" cy="339271"/>
            <a:chOff x="5049725" y="2027900"/>
            <a:chExt cx="481750" cy="481850"/>
          </a:xfrm>
        </p:grpSpPr>
        <p:sp>
          <p:nvSpPr>
            <p:cNvPr id="513" name="Google Shape;513;p5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5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 name="Google Shape;515;p5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 name="Google Shape;516;p5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 name="Google Shape;517;p5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 name="Google Shape;518;p5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 name="Google Shape;519;p5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 name="Google Shape;520;p5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1" name="Google Shape;521;p53"/>
          <p:cNvSpPr/>
          <p:nvPr/>
        </p:nvSpPr>
        <p:spPr>
          <a:xfrm>
            <a:off x="5849938" y="2746503"/>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4"/>
          <p:cNvSpPr txBox="1">
            <a:spLocks noGrp="1"/>
          </p:cNvSpPr>
          <p:nvPr>
            <p:ph type="title"/>
          </p:nvPr>
        </p:nvSpPr>
        <p:spPr>
          <a:xfrm>
            <a:off x="1198950" y="1560550"/>
            <a:ext cx="6746100" cy="134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4,467,000</a:t>
            </a:r>
            <a:endParaRPr/>
          </a:p>
        </p:txBody>
      </p:sp>
      <p:sp>
        <p:nvSpPr>
          <p:cNvPr id="527" name="Google Shape;527;p54"/>
          <p:cNvSpPr txBox="1">
            <a:spLocks noGrp="1"/>
          </p:cNvSpPr>
          <p:nvPr>
            <p:ph type="subTitle" idx="1"/>
          </p:nvPr>
        </p:nvSpPr>
        <p:spPr>
          <a:xfrm>
            <a:off x="3228750" y="2853273"/>
            <a:ext cx="26865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5"/>
          <p:cNvSpPr txBox="1">
            <a:spLocks noGrp="1"/>
          </p:cNvSpPr>
          <p:nvPr>
            <p:ph type="title"/>
          </p:nvPr>
        </p:nvSpPr>
        <p:spPr>
          <a:xfrm>
            <a:off x="2978400" y="725125"/>
            <a:ext cx="3187200" cy="84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solidFill>
                  <a:srgbClr val="FF87D7"/>
                </a:solidFill>
              </a:rPr>
              <a:t>333,000.00</a:t>
            </a:r>
            <a:endParaRPr/>
          </a:p>
        </p:txBody>
      </p:sp>
      <p:sp>
        <p:nvSpPr>
          <p:cNvPr id="533" name="Google Shape;533;p55"/>
          <p:cNvSpPr txBox="1">
            <a:spLocks noGrp="1"/>
          </p:cNvSpPr>
          <p:nvPr>
            <p:ph type="subTitle" idx="1"/>
          </p:nvPr>
        </p:nvSpPr>
        <p:spPr>
          <a:xfrm>
            <a:off x="2978400" y="1358025"/>
            <a:ext cx="3187200" cy="36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Nunito"/>
                <a:ea typeface="Nunito"/>
                <a:cs typeface="Nunito"/>
                <a:sym typeface="Nunito"/>
              </a:rPr>
              <a:t>earths is the Sun’s mass</a:t>
            </a:r>
            <a:endParaRPr/>
          </a:p>
        </p:txBody>
      </p:sp>
      <p:sp>
        <p:nvSpPr>
          <p:cNvPr id="534" name="Google Shape;534;p55"/>
          <p:cNvSpPr txBox="1">
            <a:spLocks noGrp="1"/>
          </p:cNvSpPr>
          <p:nvPr>
            <p:ph type="title" idx="2"/>
          </p:nvPr>
        </p:nvSpPr>
        <p:spPr>
          <a:xfrm>
            <a:off x="2978400" y="1899732"/>
            <a:ext cx="3187200" cy="84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solidFill>
                  <a:srgbClr val="FF87D7"/>
                </a:solidFill>
              </a:rPr>
              <a:t>24h 37m 23s</a:t>
            </a:r>
            <a:endParaRPr/>
          </a:p>
        </p:txBody>
      </p:sp>
      <p:sp>
        <p:nvSpPr>
          <p:cNvPr id="535" name="Google Shape;535;p55"/>
          <p:cNvSpPr txBox="1">
            <a:spLocks noGrp="1"/>
          </p:cNvSpPr>
          <p:nvPr>
            <p:ph type="subTitle" idx="3"/>
          </p:nvPr>
        </p:nvSpPr>
        <p:spPr>
          <a:xfrm>
            <a:off x="2978400" y="2532632"/>
            <a:ext cx="3187200" cy="36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Nunito"/>
                <a:ea typeface="Nunito"/>
                <a:cs typeface="Nunito"/>
                <a:sym typeface="Nunito"/>
              </a:rPr>
              <a:t>is Jupiter’s rotation period</a:t>
            </a:r>
            <a:endParaRPr/>
          </a:p>
        </p:txBody>
      </p:sp>
      <p:sp>
        <p:nvSpPr>
          <p:cNvPr id="536" name="Google Shape;536;p55"/>
          <p:cNvSpPr txBox="1">
            <a:spLocks noGrp="1"/>
          </p:cNvSpPr>
          <p:nvPr>
            <p:ph type="title" idx="4"/>
          </p:nvPr>
        </p:nvSpPr>
        <p:spPr>
          <a:xfrm>
            <a:off x="2978400" y="3074339"/>
            <a:ext cx="3187200" cy="84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solidFill>
                  <a:srgbClr val="FF87D7"/>
                </a:solidFill>
              </a:rPr>
              <a:t>386,000 km</a:t>
            </a:r>
            <a:endParaRPr/>
          </a:p>
        </p:txBody>
      </p:sp>
      <p:sp>
        <p:nvSpPr>
          <p:cNvPr id="537" name="Google Shape;537;p55"/>
          <p:cNvSpPr txBox="1">
            <a:spLocks noGrp="1"/>
          </p:cNvSpPr>
          <p:nvPr>
            <p:ph type="subTitle" idx="5"/>
          </p:nvPr>
        </p:nvSpPr>
        <p:spPr>
          <a:xfrm>
            <a:off x="2978400" y="3707239"/>
            <a:ext cx="3187200" cy="36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Nunito"/>
                <a:ea typeface="Nunito"/>
                <a:cs typeface="Nunito"/>
                <a:sym typeface="Nunito"/>
              </a:rPr>
              <a:t>is the distance between Earth and the Moon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6"/>
          <p:cNvSpPr txBox="1">
            <a:spLocks noGrp="1"/>
          </p:cNvSpPr>
          <p:nvPr>
            <p:ph type="subTitle" idx="1"/>
          </p:nvPr>
        </p:nvSpPr>
        <p:spPr>
          <a:xfrm>
            <a:off x="1919175" y="1741879"/>
            <a:ext cx="2270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543" name="Google Shape;543;p56"/>
          <p:cNvSpPr txBox="1">
            <a:spLocks noGrp="1"/>
          </p:cNvSpPr>
          <p:nvPr>
            <p:ph type="subTitle" idx="2"/>
          </p:nvPr>
        </p:nvSpPr>
        <p:spPr>
          <a:xfrm>
            <a:off x="1919175" y="2037154"/>
            <a:ext cx="2270400" cy="61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closest planet to the Sun</a:t>
            </a:r>
            <a:endParaRPr/>
          </a:p>
        </p:txBody>
      </p:sp>
      <p:sp>
        <p:nvSpPr>
          <p:cNvPr id="544" name="Google Shape;544;p56"/>
          <p:cNvSpPr txBox="1">
            <a:spLocks noGrp="1"/>
          </p:cNvSpPr>
          <p:nvPr>
            <p:ph type="subTitle" idx="3"/>
          </p:nvPr>
        </p:nvSpPr>
        <p:spPr>
          <a:xfrm>
            <a:off x="5810127" y="1741879"/>
            <a:ext cx="2270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545" name="Google Shape;545;p56"/>
          <p:cNvSpPr txBox="1">
            <a:spLocks noGrp="1"/>
          </p:cNvSpPr>
          <p:nvPr>
            <p:ph type="subTitle" idx="4"/>
          </p:nvPr>
        </p:nvSpPr>
        <p:spPr>
          <a:xfrm>
            <a:off x="5810127" y="2037154"/>
            <a:ext cx="2270400" cy="61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It’s the biggest planet in the Solar System</a:t>
            </a:r>
            <a:endParaRPr/>
          </a:p>
        </p:txBody>
      </p:sp>
      <p:sp>
        <p:nvSpPr>
          <p:cNvPr id="546" name="Google Shape;546;p56"/>
          <p:cNvSpPr txBox="1">
            <a:spLocks noGrp="1"/>
          </p:cNvSpPr>
          <p:nvPr>
            <p:ph type="subTitle" idx="5"/>
          </p:nvPr>
        </p:nvSpPr>
        <p:spPr>
          <a:xfrm>
            <a:off x="1919175" y="3279945"/>
            <a:ext cx="2270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547" name="Google Shape;547;p56"/>
          <p:cNvSpPr txBox="1">
            <a:spLocks noGrp="1"/>
          </p:cNvSpPr>
          <p:nvPr>
            <p:ph type="subTitle" idx="6"/>
          </p:nvPr>
        </p:nvSpPr>
        <p:spPr>
          <a:xfrm>
            <a:off x="1919175" y="3575220"/>
            <a:ext cx="2270400" cy="61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Saturn is composed of hydrogen and helium</a:t>
            </a:r>
            <a:endParaRPr/>
          </a:p>
        </p:txBody>
      </p:sp>
      <p:sp>
        <p:nvSpPr>
          <p:cNvPr id="548" name="Google Shape;548;p56"/>
          <p:cNvSpPr txBox="1">
            <a:spLocks noGrp="1"/>
          </p:cNvSpPr>
          <p:nvPr>
            <p:ph type="subTitle" idx="7"/>
          </p:nvPr>
        </p:nvSpPr>
        <p:spPr>
          <a:xfrm>
            <a:off x="5810127" y="3279945"/>
            <a:ext cx="2270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549" name="Google Shape;549;p56"/>
          <p:cNvSpPr txBox="1">
            <a:spLocks noGrp="1"/>
          </p:cNvSpPr>
          <p:nvPr>
            <p:ph type="subTitle" idx="8"/>
          </p:nvPr>
        </p:nvSpPr>
        <p:spPr>
          <a:xfrm>
            <a:off x="5810127" y="3575220"/>
            <a:ext cx="2270400" cy="61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It’s the farthest planet from the Sun</a:t>
            </a:r>
            <a:endParaRPr/>
          </a:p>
        </p:txBody>
      </p:sp>
      <p:sp>
        <p:nvSpPr>
          <p:cNvPr id="550" name="Google Shape;550;p56"/>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NEED </a:t>
            </a:r>
            <a:r>
              <a:rPr lang="en">
                <a:solidFill>
                  <a:schemeClr val="lt1"/>
                </a:solidFill>
              </a:rPr>
              <a:t>MORE COLUMNS</a:t>
            </a:r>
            <a:r>
              <a:rPr lang="en"/>
              <a:t> OF TEXT?</a:t>
            </a:r>
            <a:endParaRPr/>
          </a:p>
        </p:txBody>
      </p:sp>
      <p:sp>
        <p:nvSpPr>
          <p:cNvPr id="551" name="Google Shape;551;p56"/>
          <p:cNvSpPr/>
          <p:nvPr/>
        </p:nvSpPr>
        <p:spPr>
          <a:xfrm rot="10800000" flipH="1">
            <a:off x="1156874" y="1810449"/>
            <a:ext cx="762300" cy="7623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6"/>
          <p:cNvSpPr/>
          <p:nvPr/>
        </p:nvSpPr>
        <p:spPr>
          <a:xfrm rot="10800000" flipH="1">
            <a:off x="5047824" y="1810449"/>
            <a:ext cx="762300" cy="7623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6"/>
          <p:cNvSpPr/>
          <p:nvPr/>
        </p:nvSpPr>
        <p:spPr>
          <a:xfrm rot="10800000" flipH="1">
            <a:off x="1156874" y="3351431"/>
            <a:ext cx="762300" cy="7623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6"/>
          <p:cNvSpPr/>
          <p:nvPr/>
        </p:nvSpPr>
        <p:spPr>
          <a:xfrm rot="10800000" flipH="1">
            <a:off x="5047824" y="3351431"/>
            <a:ext cx="762300" cy="7623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6"/>
          <p:cNvSpPr txBox="1">
            <a:spLocks noGrp="1"/>
          </p:cNvSpPr>
          <p:nvPr>
            <p:ph type="title" idx="13"/>
          </p:nvPr>
        </p:nvSpPr>
        <p:spPr>
          <a:xfrm>
            <a:off x="1210425" y="3466150"/>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a:t>
            </a:r>
            <a:r>
              <a:rPr lang="en"/>
              <a:t>2</a:t>
            </a:r>
            <a:endParaRPr>
              <a:solidFill>
                <a:schemeClr val="dk1"/>
              </a:solidFill>
            </a:endParaRPr>
          </a:p>
        </p:txBody>
      </p:sp>
      <p:sp>
        <p:nvSpPr>
          <p:cNvPr id="556" name="Google Shape;556;p56"/>
          <p:cNvSpPr txBox="1">
            <a:spLocks noGrp="1"/>
          </p:cNvSpPr>
          <p:nvPr>
            <p:ph type="title" idx="9"/>
          </p:nvPr>
        </p:nvSpPr>
        <p:spPr>
          <a:xfrm>
            <a:off x="1210425" y="1912075"/>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57" name="Google Shape;557;p56"/>
          <p:cNvSpPr txBox="1">
            <a:spLocks noGrp="1"/>
          </p:cNvSpPr>
          <p:nvPr>
            <p:ph type="title" idx="14"/>
          </p:nvPr>
        </p:nvSpPr>
        <p:spPr>
          <a:xfrm>
            <a:off x="5101375" y="1912075"/>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58" name="Google Shape;558;p56"/>
          <p:cNvSpPr txBox="1">
            <a:spLocks noGrp="1"/>
          </p:cNvSpPr>
          <p:nvPr>
            <p:ph type="title" idx="15"/>
          </p:nvPr>
        </p:nvSpPr>
        <p:spPr>
          <a:xfrm>
            <a:off x="5101375" y="3466150"/>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7"/>
          <p:cNvSpPr txBox="1">
            <a:spLocks noGrp="1"/>
          </p:cNvSpPr>
          <p:nvPr>
            <p:ph type="title"/>
          </p:nvPr>
        </p:nvSpPr>
        <p:spPr>
          <a:xfrm>
            <a:off x="720000" y="44580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a:t>
            </a:r>
            <a:r>
              <a:rPr lang="en">
                <a:solidFill>
                  <a:srgbClr val="FFFFFF"/>
                </a:solidFill>
              </a:rPr>
              <a:t>PERCENTAGE</a:t>
            </a:r>
            <a:r>
              <a:rPr lang="en"/>
              <a:t> GRAPHS?</a:t>
            </a:r>
            <a:endParaRPr/>
          </a:p>
        </p:txBody>
      </p:sp>
      <p:grpSp>
        <p:nvGrpSpPr>
          <p:cNvPr id="564" name="Google Shape;564;p57"/>
          <p:cNvGrpSpPr/>
          <p:nvPr/>
        </p:nvGrpSpPr>
        <p:grpSpPr>
          <a:xfrm>
            <a:off x="1680834" y="1489667"/>
            <a:ext cx="1484400" cy="414600"/>
            <a:chOff x="1841622" y="1661800"/>
            <a:chExt cx="1484400" cy="414600"/>
          </a:xfrm>
        </p:grpSpPr>
        <p:sp>
          <p:nvSpPr>
            <p:cNvPr id="565" name="Google Shape;565;p57"/>
            <p:cNvSpPr/>
            <p:nvPr/>
          </p:nvSpPr>
          <p:spPr>
            <a:xfrm>
              <a:off x="1841622" y="1661800"/>
              <a:ext cx="1484400" cy="414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7"/>
            <p:cNvSpPr txBox="1"/>
            <p:nvPr/>
          </p:nvSpPr>
          <p:spPr>
            <a:xfrm flipH="1">
              <a:off x="1950972" y="1739475"/>
              <a:ext cx="12657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swald"/>
                  <a:ea typeface="Oswald"/>
                  <a:cs typeface="Oswald"/>
                  <a:sym typeface="Oswald"/>
                </a:rPr>
                <a:t>MERCURY</a:t>
              </a:r>
              <a:endParaRPr sz="1800">
                <a:solidFill>
                  <a:schemeClr val="dk1"/>
                </a:solidFill>
                <a:latin typeface="Oswald"/>
                <a:ea typeface="Oswald"/>
                <a:cs typeface="Oswald"/>
                <a:sym typeface="Oswald"/>
              </a:endParaRPr>
            </a:p>
          </p:txBody>
        </p:sp>
      </p:grpSp>
      <p:grpSp>
        <p:nvGrpSpPr>
          <p:cNvPr id="567" name="Google Shape;567;p57"/>
          <p:cNvGrpSpPr/>
          <p:nvPr/>
        </p:nvGrpSpPr>
        <p:grpSpPr>
          <a:xfrm>
            <a:off x="3829800" y="1489667"/>
            <a:ext cx="1484400" cy="414600"/>
            <a:chOff x="1841622" y="1661800"/>
            <a:chExt cx="1484400" cy="414600"/>
          </a:xfrm>
        </p:grpSpPr>
        <p:sp>
          <p:nvSpPr>
            <p:cNvPr id="568" name="Google Shape;568;p57"/>
            <p:cNvSpPr/>
            <p:nvPr/>
          </p:nvSpPr>
          <p:spPr>
            <a:xfrm>
              <a:off x="1841622" y="1661800"/>
              <a:ext cx="1484400" cy="414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txBox="1"/>
            <p:nvPr/>
          </p:nvSpPr>
          <p:spPr>
            <a:xfrm flipH="1">
              <a:off x="1950972" y="1739475"/>
              <a:ext cx="12657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swald"/>
                  <a:ea typeface="Oswald"/>
                  <a:cs typeface="Oswald"/>
                  <a:sym typeface="Oswald"/>
                </a:rPr>
                <a:t>JUPITER</a:t>
              </a:r>
              <a:endParaRPr sz="1800">
                <a:solidFill>
                  <a:schemeClr val="dk1"/>
                </a:solidFill>
                <a:latin typeface="Oswald"/>
                <a:ea typeface="Oswald"/>
                <a:cs typeface="Oswald"/>
                <a:sym typeface="Oswald"/>
              </a:endParaRPr>
            </a:p>
          </p:txBody>
        </p:sp>
      </p:grpSp>
      <p:grpSp>
        <p:nvGrpSpPr>
          <p:cNvPr id="570" name="Google Shape;570;p57"/>
          <p:cNvGrpSpPr/>
          <p:nvPr/>
        </p:nvGrpSpPr>
        <p:grpSpPr>
          <a:xfrm>
            <a:off x="5968274" y="1489667"/>
            <a:ext cx="1484400" cy="414600"/>
            <a:chOff x="1841622" y="1661800"/>
            <a:chExt cx="1484400" cy="414600"/>
          </a:xfrm>
        </p:grpSpPr>
        <p:sp>
          <p:nvSpPr>
            <p:cNvPr id="571" name="Google Shape;571;p57"/>
            <p:cNvSpPr/>
            <p:nvPr/>
          </p:nvSpPr>
          <p:spPr>
            <a:xfrm>
              <a:off x="1841622" y="1661800"/>
              <a:ext cx="1484400" cy="414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1950972" y="1739475"/>
              <a:ext cx="12657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swald"/>
                  <a:ea typeface="Oswald"/>
                  <a:cs typeface="Oswald"/>
                  <a:sym typeface="Oswald"/>
                </a:rPr>
                <a:t>VENUS</a:t>
              </a:r>
              <a:endParaRPr sz="1800">
                <a:solidFill>
                  <a:schemeClr val="dk1"/>
                </a:solidFill>
                <a:latin typeface="Oswald"/>
                <a:ea typeface="Oswald"/>
                <a:cs typeface="Oswald"/>
                <a:sym typeface="Oswald"/>
              </a:endParaRPr>
            </a:p>
          </p:txBody>
        </p:sp>
      </p:grpSp>
      <p:grpSp>
        <p:nvGrpSpPr>
          <p:cNvPr id="573" name="Google Shape;573;p57"/>
          <p:cNvGrpSpPr/>
          <p:nvPr/>
        </p:nvGrpSpPr>
        <p:grpSpPr>
          <a:xfrm>
            <a:off x="1524615" y="2066989"/>
            <a:ext cx="1795382" cy="1795382"/>
            <a:chOff x="1687075" y="2268125"/>
            <a:chExt cx="1484400" cy="1484400"/>
          </a:xfrm>
        </p:grpSpPr>
        <p:sp>
          <p:nvSpPr>
            <p:cNvPr id="574" name="Google Shape;574;p57"/>
            <p:cNvSpPr/>
            <p:nvPr/>
          </p:nvSpPr>
          <p:spPr>
            <a:xfrm>
              <a:off x="1687075" y="2268125"/>
              <a:ext cx="1484400" cy="1484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7"/>
            <p:cNvSpPr/>
            <p:nvPr/>
          </p:nvSpPr>
          <p:spPr>
            <a:xfrm>
              <a:off x="1687075" y="2268125"/>
              <a:ext cx="1484400" cy="14844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57"/>
          <p:cNvGrpSpPr/>
          <p:nvPr/>
        </p:nvGrpSpPr>
        <p:grpSpPr>
          <a:xfrm>
            <a:off x="3674309" y="2066989"/>
            <a:ext cx="1795382" cy="1795382"/>
            <a:chOff x="1687075" y="2268125"/>
            <a:chExt cx="1484400" cy="1484400"/>
          </a:xfrm>
        </p:grpSpPr>
        <p:sp>
          <p:nvSpPr>
            <p:cNvPr id="577" name="Google Shape;577;p57"/>
            <p:cNvSpPr/>
            <p:nvPr/>
          </p:nvSpPr>
          <p:spPr>
            <a:xfrm>
              <a:off x="1687075" y="2268125"/>
              <a:ext cx="1484400" cy="1484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1687075" y="2268125"/>
              <a:ext cx="1484400" cy="1484400"/>
            </a:xfrm>
            <a:prstGeom prst="pie">
              <a:avLst>
                <a:gd name="adj1" fmla="val 711634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57"/>
          <p:cNvGrpSpPr/>
          <p:nvPr/>
        </p:nvGrpSpPr>
        <p:grpSpPr>
          <a:xfrm>
            <a:off x="5813292" y="2066989"/>
            <a:ext cx="1795382" cy="1795382"/>
            <a:chOff x="1687075" y="2268125"/>
            <a:chExt cx="1484400" cy="1484400"/>
          </a:xfrm>
        </p:grpSpPr>
        <p:sp>
          <p:nvSpPr>
            <p:cNvPr id="580" name="Google Shape;580;p57"/>
            <p:cNvSpPr/>
            <p:nvPr/>
          </p:nvSpPr>
          <p:spPr>
            <a:xfrm>
              <a:off x="1687075" y="2268125"/>
              <a:ext cx="1484400" cy="1484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1687075" y="2268125"/>
              <a:ext cx="1484400" cy="1484400"/>
            </a:xfrm>
            <a:prstGeom prst="pie">
              <a:avLst>
                <a:gd name="adj1" fmla="val 402601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57"/>
          <p:cNvSpPr txBox="1">
            <a:spLocks noGrp="1"/>
          </p:cNvSpPr>
          <p:nvPr>
            <p:ph type="title" idx="4294967295"/>
          </p:nvPr>
        </p:nvSpPr>
        <p:spPr>
          <a:xfrm>
            <a:off x="1761534" y="3968579"/>
            <a:ext cx="13230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583" name="Google Shape;583;p57"/>
          <p:cNvSpPr txBox="1">
            <a:spLocks noGrp="1"/>
          </p:cNvSpPr>
          <p:nvPr>
            <p:ph type="title" idx="4294967295"/>
          </p:nvPr>
        </p:nvSpPr>
        <p:spPr>
          <a:xfrm>
            <a:off x="3910509" y="3968579"/>
            <a:ext cx="13230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584" name="Google Shape;584;p57"/>
          <p:cNvSpPr txBox="1">
            <a:spLocks noGrp="1"/>
          </p:cNvSpPr>
          <p:nvPr>
            <p:ph type="title" idx="4294967295"/>
          </p:nvPr>
        </p:nvSpPr>
        <p:spPr>
          <a:xfrm>
            <a:off x="6059484" y="3968579"/>
            <a:ext cx="13230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cxnSp>
        <p:nvCxnSpPr>
          <p:cNvPr id="589" name="Google Shape;589;p58"/>
          <p:cNvCxnSpPr>
            <a:stCxn id="590" idx="0"/>
          </p:cNvCxnSpPr>
          <p:nvPr/>
        </p:nvCxnSpPr>
        <p:spPr>
          <a:xfrm>
            <a:off x="2615823" y="2068125"/>
            <a:ext cx="1696800" cy="0"/>
          </a:xfrm>
          <a:prstGeom prst="straightConnector1">
            <a:avLst/>
          </a:prstGeom>
          <a:noFill/>
          <a:ln w="19050" cap="flat" cmpd="sng">
            <a:solidFill>
              <a:srgbClr val="FFFFFF"/>
            </a:solidFill>
            <a:prstDash val="solid"/>
            <a:round/>
            <a:headEnd type="none" w="med" len="med"/>
            <a:tailEnd type="none" w="med" len="med"/>
          </a:ln>
        </p:spPr>
      </p:cxnSp>
      <p:cxnSp>
        <p:nvCxnSpPr>
          <p:cNvPr id="591" name="Google Shape;591;p58"/>
          <p:cNvCxnSpPr>
            <a:stCxn id="592" idx="0"/>
          </p:cNvCxnSpPr>
          <p:nvPr/>
        </p:nvCxnSpPr>
        <p:spPr>
          <a:xfrm>
            <a:off x="2615823" y="3762379"/>
            <a:ext cx="1696800" cy="0"/>
          </a:xfrm>
          <a:prstGeom prst="straightConnector1">
            <a:avLst/>
          </a:prstGeom>
          <a:noFill/>
          <a:ln w="19050" cap="flat" cmpd="sng">
            <a:solidFill>
              <a:srgbClr val="FFFFFF"/>
            </a:solidFill>
            <a:prstDash val="solid"/>
            <a:round/>
            <a:headEnd type="none" w="med" len="med"/>
            <a:tailEnd type="none" w="med" len="med"/>
          </a:ln>
        </p:spPr>
      </p:cxnSp>
      <p:cxnSp>
        <p:nvCxnSpPr>
          <p:cNvPr id="593" name="Google Shape;593;p58"/>
          <p:cNvCxnSpPr>
            <a:endCxn id="594" idx="0"/>
          </p:cNvCxnSpPr>
          <p:nvPr/>
        </p:nvCxnSpPr>
        <p:spPr>
          <a:xfrm>
            <a:off x="4843677" y="2915252"/>
            <a:ext cx="1684500" cy="0"/>
          </a:xfrm>
          <a:prstGeom prst="straightConnector1">
            <a:avLst/>
          </a:prstGeom>
          <a:noFill/>
          <a:ln w="19050" cap="flat" cmpd="sng">
            <a:solidFill>
              <a:srgbClr val="FFFFFF"/>
            </a:solidFill>
            <a:prstDash val="solid"/>
            <a:round/>
            <a:headEnd type="none" w="med" len="med"/>
            <a:tailEnd type="none" w="med" len="med"/>
          </a:ln>
        </p:spPr>
      </p:cxnSp>
      <p:cxnSp>
        <p:nvCxnSpPr>
          <p:cNvPr id="595" name="Google Shape;595;p58"/>
          <p:cNvCxnSpPr>
            <a:stCxn id="596" idx="0"/>
          </p:cNvCxnSpPr>
          <p:nvPr/>
        </p:nvCxnSpPr>
        <p:spPr>
          <a:xfrm rot="10800000">
            <a:off x="4843677" y="2068125"/>
            <a:ext cx="1684500" cy="0"/>
          </a:xfrm>
          <a:prstGeom prst="straightConnector1">
            <a:avLst/>
          </a:prstGeom>
          <a:noFill/>
          <a:ln w="19050" cap="flat" cmpd="sng">
            <a:solidFill>
              <a:schemeClr val="dk2"/>
            </a:solidFill>
            <a:prstDash val="solid"/>
            <a:round/>
            <a:headEnd type="none" w="med" len="med"/>
            <a:tailEnd type="none" w="med" len="med"/>
          </a:ln>
        </p:spPr>
      </p:cxnSp>
      <p:cxnSp>
        <p:nvCxnSpPr>
          <p:cNvPr id="597" name="Google Shape;597;p58"/>
          <p:cNvCxnSpPr>
            <a:stCxn id="598" idx="0"/>
          </p:cNvCxnSpPr>
          <p:nvPr/>
        </p:nvCxnSpPr>
        <p:spPr>
          <a:xfrm rot="10800000">
            <a:off x="4843677" y="3762379"/>
            <a:ext cx="1684500" cy="0"/>
          </a:xfrm>
          <a:prstGeom prst="straightConnector1">
            <a:avLst/>
          </a:prstGeom>
          <a:noFill/>
          <a:ln w="19050" cap="flat" cmpd="sng">
            <a:solidFill>
              <a:schemeClr val="dk2"/>
            </a:solidFill>
            <a:prstDash val="solid"/>
            <a:round/>
            <a:headEnd type="none" w="med" len="med"/>
            <a:tailEnd type="none" w="med" len="med"/>
          </a:ln>
        </p:spPr>
      </p:cxnSp>
      <p:cxnSp>
        <p:nvCxnSpPr>
          <p:cNvPr id="599" name="Google Shape;599;p58"/>
          <p:cNvCxnSpPr>
            <a:endCxn id="600" idx="0"/>
          </p:cNvCxnSpPr>
          <p:nvPr/>
        </p:nvCxnSpPr>
        <p:spPr>
          <a:xfrm rot="10800000">
            <a:off x="2615823" y="2915252"/>
            <a:ext cx="1696800" cy="0"/>
          </a:xfrm>
          <a:prstGeom prst="straightConnector1">
            <a:avLst/>
          </a:prstGeom>
          <a:noFill/>
          <a:ln w="19050" cap="flat" cmpd="sng">
            <a:solidFill>
              <a:schemeClr val="dk2"/>
            </a:solidFill>
            <a:prstDash val="solid"/>
            <a:round/>
            <a:headEnd type="none" w="med" len="med"/>
            <a:tailEnd type="none" w="med" len="med"/>
          </a:ln>
        </p:spPr>
      </p:cxnSp>
      <p:sp>
        <p:nvSpPr>
          <p:cNvPr id="601" name="Google Shape;601;p58"/>
          <p:cNvSpPr txBox="1">
            <a:spLocks noGrp="1"/>
          </p:cNvSpPr>
          <p:nvPr>
            <p:ph type="title"/>
          </p:nvPr>
        </p:nvSpPr>
        <p:spPr>
          <a:xfrm>
            <a:off x="720000" y="44580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ANOTHER </a:t>
            </a:r>
            <a:r>
              <a:rPr lang="en">
                <a:solidFill>
                  <a:srgbClr val="FFFFFF"/>
                </a:solidFill>
              </a:rPr>
              <a:t>INFOGRAPHIC</a:t>
            </a:r>
            <a:r>
              <a:rPr lang="en"/>
              <a:t> IS A GOOD IDEA</a:t>
            </a:r>
            <a:endParaRPr/>
          </a:p>
        </p:txBody>
      </p:sp>
      <p:sp>
        <p:nvSpPr>
          <p:cNvPr id="602" name="Google Shape;602;p58"/>
          <p:cNvSpPr txBox="1"/>
          <p:nvPr/>
        </p:nvSpPr>
        <p:spPr>
          <a:xfrm flipH="1">
            <a:off x="697225" y="1761825"/>
            <a:ext cx="1557000" cy="61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lt1"/>
                </a:solidFill>
                <a:latin typeface="Nunito"/>
                <a:ea typeface="Nunito"/>
                <a:cs typeface="Nunito"/>
                <a:sym typeface="Nunito"/>
              </a:rPr>
              <a:t>Mercury is the smallest planet</a:t>
            </a:r>
            <a:endParaRPr sz="1600">
              <a:solidFill>
                <a:schemeClr val="lt1"/>
              </a:solidFill>
              <a:latin typeface="Nunito"/>
              <a:ea typeface="Nunito"/>
              <a:cs typeface="Nunito"/>
              <a:sym typeface="Nunito"/>
            </a:endParaRPr>
          </a:p>
        </p:txBody>
      </p:sp>
      <p:sp>
        <p:nvSpPr>
          <p:cNvPr id="603" name="Google Shape;603;p58"/>
          <p:cNvSpPr txBox="1"/>
          <p:nvPr/>
        </p:nvSpPr>
        <p:spPr>
          <a:xfrm flipH="1">
            <a:off x="697225" y="2608950"/>
            <a:ext cx="1557000" cy="61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lt1"/>
                </a:solidFill>
                <a:latin typeface="Nunito"/>
                <a:ea typeface="Nunito"/>
                <a:cs typeface="Nunito"/>
                <a:sym typeface="Nunito"/>
              </a:rPr>
              <a:t>Saturn has several rings</a:t>
            </a:r>
            <a:endParaRPr sz="1600">
              <a:solidFill>
                <a:schemeClr val="lt1"/>
              </a:solidFill>
              <a:latin typeface="Nunito"/>
              <a:ea typeface="Nunito"/>
              <a:cs typeface="Nunito"/>
              <a:sym typeface="Nunito"/>
            </a:endParaRPr>
          </a:p>
        </p:txBody>
      </p:sp>
      <p:sp>
        <p:nvSpPr>
          <p:cNvPr id="604" name="Google Shape;604;p58"/>
          <p:cNvSpPr txBox="1"/>
          <p:nvPr/>
        </p:nvSpPr>
        <p:spPr>
          <a:xfrm flipH="1">
            <a:off x="697225" y="3456075"/>
            <a:ext cx="1557000" cy="61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lt1"/>
                </a:solidFill>
                <a:latin typeface="Nunito"/>
                <a:ea typeface="Nunito"/>
                <a:cs typeface="Nunito"/>
                <a:sym typeface="Nunito"/>
              </a:rPr>
              <a:t>Jupiter is the biggest planet</a:t>
            </a:r>
            <a:endParaRPr sz="1600">
              <a:solidFill>
                <a:schemeClr val="lt1"/>
              </a:solidFill>
              <a:latin typeface="Nunito"/>
              <a:ea typeface="Nunito"/>
              <a:cs typeface="Nunito"/>
              <a:sym typeface="Nunito"/>
            </a:endParaRPr>
          </a:p>
        </p:txBody>
      </p:sp>
      <p:sp>
        <p:nvSpPr>
          <p:cNvPr id="605" name="Google Shape;605;p58"/>
          <p:cNvSpPr txBox="1"/>
          <p:nvPr/>
        </p:nvSpPr>
        <p:spPr>
          <a:xfrm>
            <a:off x="6889775" y="1761825"/>
            <a:ext cx="1557000" cy="6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Nunito"/>
                <a:ea typeface="Nunito"/>
                <a:cs typeface="Nunito"/>
                <a:sym typeface="Nunito"/>
              </a:rPr>
              <a:t>Earth is where we live on</a:t>
            </a:r>
            <a:endParaRPr sz="1600">
              <a:solidFill>
                <a:schemeClr val="lt1"/>
              </a:solidFill>
              <a:latin typeface="Nunito"/>
              <a:ea typeface="Nunito"/>
              <a:cs typeface="Nunito"/>
              <a:sym typeface="Nunito"/>
            </a:endParaRPr>
          </a:p>
        </p:txBody>
      </p:sp>
      <p:sp>
        <p:nvSpPr>
          <p:cNvPr id="606" name="Google Shape;606;p58"/>
          <p:cNvSpPr txBox="1"/>
          <p:nvPr/>
        </p:nvSpPr>
        <p:spPr>
          <a:xfrm>
            <a:off x="6889775" y="2608950"/>
            <a:ext cx="1557000" cy="6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Nunito"/>
                <a:ea typeface="Nunito"/>
                <a:cs typeface="Nunito"/>
                <a:sym typeface="Nunito"/>
              </a:rPr>
              <a:t>Venus has a beautiful name</a:t>
            </a:r>
            <a:endParaRPr sz="1600">
              <a:solidFill>
                <a:schemeClr val="lt1"/>
              </a:solidFill>
              <a:latin typeface="Nunito"/>
              <a:ea typeface="Nunito"/>
              <a:cs typeface="Nunito"/>
              <a:sym typeface="Nunito"/>
            </a:endParaRPr>
          </a:p>
        </p:txBody>
      </p:sp>
      <p:sp>
        <p:nvSpPr>
          <p:cNvPr id="607" name="Google Shape;607;p58"/>
          <p:cNvSpPr txBox="1"/>
          <p:nvPr/>
        </p:nvSpPr>
        <p:spPr>
          <a:xfrm>
            <a:off x="6889775" y="3456075"/>
            <a:ext cx="1557000" cy="6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Nunito"/>
                <a:ea typeface="Nunito"/>
                <a:cs typeface="Nunito"/>
                <a:sym typeface="Nunito"/>
              </a:rPr>
              <a:t>It’s the farthest from the Sun</a:t>
            </a:r>
            <a:endParaRPr sz="1600">
              <a:solidFill>
                <a:schemeClr val="lt1"/>
              </a:solidFill>
              <a:latin typeface="Nunito"/>
              <a:ea typeface="Nunito"/>
              <a:cs typeface="Nunito"/>
              <a:sym typeface="Nunito"/>
            </a:endParaRPr>
          </a:p>
        </p:txBody>
      </p:sp>
      <p:sp>
        <p:nvSpPr>
          <p:cNvPr id="590" name="Google Shape;590;p58"/>
          <p:cNvSpPr/>
          <p:nvPr/>
        </p:nvSpPr>
        <p:spPr>
          <a:xfrm rot="10800000" flipH="1">
            <a:off x="2302023" y="1911225"/>
            <a:ext cx="313800" cy="313800"/>
          </a:xfrm>
          <a:prstGeom prst="teardrop">
            <a:avLst>
              <a:gd name="adj" fmla="val 1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8"/>
          <p:cNvSpPr/>
          <p:nvPr/>
        </p:nvSpPr>
        <p:spPr>
          <a:xfrm rot="10800000" flipH="1">
            <a:off x="2302023" y="2758352"/>
            <a:ext cx="313800" cy="3138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8"/>
          <p:cNvSpPr/>
          <p:nvPr/>
        </p:nvSpPr>
        <p:spPr>
          <a:xfrm rot="10800000" flipH="1">
            <a:off x="2302023" y="3605479"/>
            <a:ext cx="313800" cy="313800"/>
          </a:xfrm>
          <a:prstGeom prst="teardrop">
            <a:avLst>
              <a:gd name="adj" fmla="val 1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8" name="Google Shape;608;p58"/>
          <p:cNvPicPr preferRelativeResize="0"/>
          <p:nvPr/>
        </p:nvPicPr>
        <p:blipFill rotWithShape="1">
          <a:blip r:embed="rId3">
            <a:alphaModFix/>
          </a:blip>
          <a:srcRect l="27011" t="28330" r="27034" b="28481"/>
          <a:stretch/>
        </p:blipFill>
        <p:spPr>
          <a:xfrm>
            <a:off x="3035749" y="1471513"/>
            <a:ext cx="3072501" cy="2887476"/>
          </a:xfrm>
          <a:prstGeom prst="rect">
            <a:avLst/>
          </a:prstGeom>
          <a:noFill/>
          <a:ln>
            <a:noFill/>
          </a:ln>
        </p:spPr>
      </p:pic>
      <p:sp>
        <p:nvSpPr>
          <p:cNvPr id="596" name="Google Shape;596;p58"/>
          <p:cNvSpPr/>
          <p:nvPr/>
        </p:nvSpPr>
        <p:spPr>
          <a:xfrm rot="10800000">
            <a:off x="6528177" y="1911225"/>
            <a:ext cx="313800" cy="3138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8"/>
          <p:cNvSpPr/>
          <p:nvPr/>
        </p:nvSpPr>
        <p:spPr>
          <a:xfrm rot="10800000">
            <a:off x="6528177" y="2758352"/>
            <a:ext cx="313800" cy="313800"/>
          </a:xfrm>
          <a:prstGeom prst="teardrop">
            <a:avLst>
              <a:gd name="adj" fmla="val 1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8"/>
          <p:cNvSpPr/>
          <p:nvPr/>
        </p:nvSpPr>
        <p:spPr>
          <a:xfrm rot="10800000">
            <a:off x="6528177" y="3605479"/>
            <a:ext cx="313800" cy="3138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9"/>
          <p:cNvSpPr txBox="1">
            <a:spLocks noGrp="1"/>
          </p:cNvSpPr>
          <p:nvPr>
            <p:ph type="body" idx="1"/>
          </p:nvPr>
        </p:nvSpPr>
        <p:spPr>
          <a:xfrm>
            <a:off x="1361788" y="1799829"/>
            <a:ext cx="3081000" cy="2565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Mercury is the closest planet and the smallest one in the Solar System </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The planet’s name has nothing to do with the liquid metal, since it was named after the Roman messenger god, Mercury</a:t>
            </a:r>
            <a:endParaRPr/>
          </a:p>
        </p:txBody>
      </p:sp>
      <p:sp>
        <p:nvSpPr>
          <p:cNvPr id="614" name="Google Shape;614;p59"/>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LISTS HELP TO </a:t>
            </a:r>
            <a:r>
              <a:rPr lang="en">
                <a:solidFill>
                  <a:srgbClr val="FFFFFF"/>
                </a:solidFill>
              </a:rPr>
              <a:t>MEMORIZE</a:t>
            </a:r>
            <a:endParaRPr/>
          </a:p>
        </p:txBody>
      </p:sp>
      <p:sp>
        <p:nvSpPr>
          <p:cNvPr id="615" name="Google Shape;615;p59"/>
          <p:cNvSpPr txBox="1">
            <a:spLocks noGrp="1"/>
          </p:cNvSpPr>
          <p:nvPr>
            <p:ph type="body" idx="2"/>
          </p:nvPr>
        </p:nvSpPr>
        <p:spPr>
          <a:xfrm>
            <a:off x="4701212" y="1799829"/>
            <a:ext cx="3081000" cy="2565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lt1"/>
                </a:solidFill>
              </a:rPr>
              <a:t>Venus has a beautiful name and is the second planet from the Sun</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30200" algn="l" rtl="0">
              <a:spcBef>
                <a:spcPts val="0"/>
              </a:spcBef>
              <a:spcAft>
                <a:spcPts val="0"/>
              </a:spcAft>
              <a:buSzPts val="1600"/>
              <a:buChar char="●"/>
            </a:pPr>
            <a:r>
              <a:rPr lang="en">
                <a:solidFill>
                  <a:schemeClr val="lt1"/>
                </a:solidFill>
              </a:rPr>
              <a:t>It’s terribly hot and its atmosphere is extremely poisonous. It’s the second-brightest natural object in the night sky</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6"/>
          <p:cNvSpPr txBox="1">
            <a:spLocks noGrp="1"/>
          </p:cNvSpPr>
          <p:nvPr>
            <p:ph type="title"/>
          </p:nvPr>
        </p:nvSpPr>
        <p:spPr>
          <a:xfrm>
            <a:off x="720000" y="1888001"/>
            <a:ext cx="3416100" cy="15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smtClean="0"/>
              <a:t>CONTINUT</a:t>
            </a:r>
            <a:endParaRPr dirty="0"/>
          </a:p>
        </p:txBody>
      </p:sp>
      <p:sp>
        <p:nvSpPr>
          <p:cNvPr id="262" name="Google Shape;262;p36"/>
          <p:cNvSpPr txBox="1">
            <a:spLocks noGrp="1"/>
          </p:cNvSpPr>
          <p:nvPr>
            <p:ph type="title" idx="2"/>
          </p:nvPr>
        </p:nvSpPr>
        <p:spPr>
          <a:xfrm>
            <a:off x="4495925" y="930976"/>
            <a:ext cx="1113300" cy="7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800"/>
              <a:t>01</a:t>
            </a:r>
            <a:endParaRPr sz="6800"/>
          </a:p>
        </p:txBody>
      </p:sp>
      <p:sp>
        <p:nvSpPr>
          <p:cNvPr id="263" name="Google Shape;263;p36"/>
          <p:cNvSpPr txBox="1">
            <a:spLocks noGrp="1"/>
          </p:cNvSpPr>
          <p:nvPr>
            <p:ph type="subTitle" idx="1"/>
          </p:nvPr>
        </p:nvSpPr>
        <p:spPr>
          <a:xfrm>
            <a:off x="5675376" y="818552"/>
            <a:ext cx="2586300" cy="4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smtClean="0"/>
              <a:t>Ideea</a:t>
            </a:r>
            <a:endParaRPr dirty="0"/>
          </a:p>
        </p:txBody>
      </p:sp>
      <p:sp>
        <p:nvSpPr>
          <p:cNvPr id="264" name="Google Shape;264;p36"/>
          <p:cNvSpPr txBox="1">
            <a:spLocks noGrp="1"/>
          </p:cNvSpPr>
          <p:nvPr>
            <p:ph type="subTitle" idx="3"/>
          </p:nvPr>
        </p:nvSpPr>
        <p:spPr>
          <a:xfrm>
            <a:off x="5675376" y="1077600"/>
            <a:ext cx="2586300" cy="7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could describe the topic of the section here</a:t>
            </a:r>
            <a:endParaRPr/>
          </a:p>
        </p:txBody>
      </p:sp>
      <p:sp>
        <p:nvSpPr>
          <p:cNvPr id="265" name="Google Shape;265;p36"/>
          <p:cNvSpPr txBox="1">
            <a:spLocks noGrp="1"/>
          </p:cNvSpPr>
          <p:nvPr>
            <p:ph type="title" idx="7"/>
          </p:nvPr>
        </p:nvSpPr>
        <p:spPr>
          <a:xfrm>
            <a:off x="4495925" y="3534702"/>
            <a:ext cx="1113300" cy="7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6" name="Google Shape;266;p36"/>
          <p:cNvSpPr txBox="1">
            <a:spLocks noGrp="1"/>
          </p:cNvSpPr>
          <p:nvPr>
            <p:ph type="subTitle" idx="6"/>
          </p:nvPr>
        </p:nvSpPr>
        <p:spPr>
          <a:xfrm>
            <a:off x="5675251" y="2379463"/>
            <a:ext cx="2586300" cy="7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could describe the topic of the section here</a:t>
            </a:r>
            <a:endParaRPr/>
          </a:p>
        </p:txBody>
      </p:sp>
      <p:sp>
        <p:nvSpPr>
          <p:cNvPr id="267" name="Google Shape;267;p36"/>
          <p:cNvSpPr txBox="1">
            <a:spLocks noGrp="1"/>
          </p:cNvSpPr>
          <p:nvPr>
            <p:ph type="subTitle" idx="8"/>
          </p:nvPr>
        </p:nvSpPr>
        <p:spPr>
          <a:xfrm>
            <a:off x="5675376" y="3422278"/>
            <a:ext cx="2586300" cy="4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smtClean="0"/>
              <a:t>Tehnologii</a:t>
            </a:r>
            <a:endParaRPr dirty="0"/>
          </a:p>
        </p:txBody>
      </p:sp>
      <p:sp>
        <p:nvSpPr>
          <p:cNvPr id="268" name="Google Shape;268;p36"/>
          <p:cNvSpPr txBox="1">
            <a:spLocks noGrp="1"/>
          </p:cNvSpPr>
          <p:nvPr>
            <p:ph type="subTitle" idx="9"/>
          </p:nvPr>
        </p:nvSpPr>
        <p:spPr>
          <a:xfrm>
            <a:off x="5675376" y="3681326"/>
            <a:ext cx="2586300" cy="7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You could describe the topic of the section here</a:t>
            </a:r>
            <a:endParaRPr dirty="0"/>
          </a:p>
        </p:txBody>
      </p:sp>
      <p:sp>
        <p:nvSpPr>
          <p:cNvPr id="269" name="Google Shape;269;p36"/>
          <p:cNvSpPr txBox="1">
            <a:spLocks noGrp="1"/>
          </p:cNvSpPr>
          <p:nvPr>
            <p:ph type="title" idx="4"/>
          </p:nvPr>
        </p:nvSpPr>
        <p:spPr>
          <a:xfrm>
            <a:off x="4495800" y="2232839"/>
            <a:ext cx="1113300" cy="7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70" name="Google Shape;270;p36"/>
          <p:cNvSpPr txBox="1">
            <a:spLocks noGrp="1"/>
          </p:cNvSpPr>
          <p:nvPr>
            <p:ph type="subTitle" idx="5"/>
          </p:nvPr>
        </p:nvSpPr>
        <p:spPr>
          <a:xfrm>
            <a:off x="5675251" y="2120415"/>
            <a:ext cx="2586300" cy="4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smtClean="0"/>
              <a:t>Conceptul</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grpSp>
        <p:nvGrpSpPr>
          <p:cNvPr id="620" name="Google Shape;620;p60"/>
          <p:cNvGrpSpPr/>
          <p:nvPr/>
        </p:nvGrpSpPr>
        <p:grpSpPr>
          <a:xfrm>
            <a:off x="1024675" y="1212725"/>
            <a:ext cx="3493787" cy="2870444"/>
            <a:chOff x="1024675" y="1212725"/>
            <a:chExt cx="3493787" cy="2870444"/>
          </a:xfrm>
        </p:grpSpPr>
        <p:sp>
          <p:nvSpPr>
            <p:cNvPr id="621" name="Google Shape;621;p60"/>
            <p:cNvSpPr/>
            <p:nvPr/>
          </p:nvSpPr>
          <p:spPr>
            <a:xfrm>
              <a:off x="2216872" y="3530044"/>
              <a:ext cx="1110956" cy="517609"/>
            </a:xfrm>
            <a:custGeom>
              <a:avLst/>
              <a:gdLst/>
              <a:ahLst/>
              <a:cxnLst/>
              <a:rect l="l" t="t" r="r" b="b"/>
              <a:pathLst>
                <a:path w="45545" h="21220" extrusionOk="0">
                  <a:moveTo>
                    <a:pt x="42989" y="0"/>
                  </a:moveTo>
                  <a:lnTo>
                    <a:pt x="2426" y="97"/>
                  </a:lnTo>
                  <a:lnTo>
                    <a:pt x="0" y="21219"/>
                  </a:lnTo>
                  <a:lnTo>
                    <a:pt x="45544" y="21122"/>
                  </a:lnTo>
                  <a:lnTo>
                    <a:pt x="42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0"/>
            <p:cNvSpPr/>
            <p:nvPr/>
          </p:nvSpPr>
          <p:spPr>
            <a:xfrm>
              <a:off x="2048808" y="4023968"/>
              <a:ext cx="1455744" cy="59201"/>
            </a:xfrm>
            <a:custGeom>
              <a:avLst/>
              <a:gdLst/>
              <a:ahLst/>
              <a:cxnLst/>
              <a:rect l="l" t="t" r="r" b="b"/>
              <a:pathLst>
                <a:path w="59680" h="2427" extrusionOk="0">
                  <a:moveTo>
                    <a:pt x="58192" y="0"/>
                  </a:moveTo>
                  <a:lnTo>
                    <a:pt x="1132" y="129"/>
                  </a:lnTo>
                  <a:cubicBezTo>
                    <a:pt x="518" y="162"/>
                    <a:pt x="0" y="647"/>
                    <a:pt x="0" y="1262"/>
                  </a:cubicBezTo>
                  <a:cubicBezTo>
                    <a:pt x="0" y="1876"/>
                    <a:pt x="486" y="2426"/>
                    <a:pt x="1132" y="2426"/>
                  </a:cubicBezTo>
                  <a:lnTo>
                    <a:pt x="58192" y="2264"/>
                  </a:lnTo>
                  <a:cubicBezTo>
                    <a:pt x="59680" y="2264"/>
                    <a:pt x="59680" y="32"/>
                    <a:pt x="58192" y="32"/>
                  </a:cubicBezTo>
                  <a:lnTo>
                    <a:pt x="58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0"/>
            <p:cNvSpPr/>
            <p:nvPr/>
          </p:nvSpPr>
          <p:spPr>
            <a:xfrm>
              <a:off x="1024675" y="1212725"/>
              <a:ext cx="3493787" cy="2140882"/>
            </a:xfrm>
            <a:custGeom>
              <a:avLst/>
              <a:gdLst/>
              <a:ahLst/>
              <a:cxnLst/>
              <a:rect l="l" t="t" r="r" b="b"/>
              <a:pathLst>
                <a:path w="143232" h="84295" extrusionOk="0">
                  <a:moveTo>
                    <a:pt x="5823" y="0"/>
                  </a:moveTo>
                  <a:cubicBezTo>
                    <a:pt x="2620" y="0"/>
                    <a:pt x="0" y="2588"/>
                    <a:pt x="33" y="5822"/>
                  </a:cubicBezTo>
                  <a:lnTo>
                    <a:pt x="33" y="84295"/>
                  </a:lnTo>
                  <a:lnTo>
                    <a:pt x="143231" y="84295"/>
                  </a:lnTo>
                  <a:lnTo>
                    <a:pt x="143231" y="5822"/>
                  </a:lnTo>
                  <a:cubicBezTo>
                    <a:pt x="143231" y="2588"/>
                    <a:pt x="140644" y="0"/>
                    <a:pt x="137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0"/>
            <p:cNvSpPr/>
            <p:nvPr/>
          </p:nvSpPr>
          <p:spPr>
            <a:xfrm>
              <a:off x="1025445" y="3268874"/>
              <a:ext cx="3493006" cy="356667"/>
            </a:xfrm>
            <a:custGeom>
              <a:avLst/>
              <a:gdLst/>
              <a:ahLst/>
              <a:cxnLst/>
              <a:rect l="l" t="t" r="r" b="b"/>
              <a:pathLst>
                <a:path w="143200" h="14622" extrusionOk="0">
                  <a:moveTo>
                    <a:pt x="1" y="1"/>
                  </a:moveTo>
                  <a:lnTo>
                    <a:pt x="1" y="8831"/>
                  </a:lnTo>
                  <a:cubicBezTo>
                    <a:pt x="1" y="12033"/>
                    <a:pt x="2588" y="14621"/>
                    <a:pt x="5791" y="14621"/>
                  </a:cubicBezTo>
                  <a:lnTo>
                    <a:pt x="137409" y="14621"/>
                  </a:lnTo>
                  <a:cubicBezTo>
                    <a:pt x="140612" y="14621"/>
                    <a:pt x="143199" y="12033"/>
                    <a:pt x="143199" y="8799"/>
                  </a:cubicBezTo>
                  <a:lnTo>
                    <a:pt x="1431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0"/>
            <p:cNvSpPr/>
            <p:nvPr/>
          </p:nvSpPr>
          <p:spPr>
            <a:xfrm>
              <a:off x="2680793" y="3373810"/>
              <a:ext cx="159405" cy="135988"/>
            </a:xfrm>
            <a:custGeom>
              <a:avLst/>
              <a:gdLst/>
              <a:ahLst/>
              <a:cxnLst/>
              <a:rect l="l" t="t" r="r" b="b"/>
              <a:pathLst>
                <a:path w="6535" h="5575" extrusionOk="0">
                  <a:moveTo>
                    <a:pt x="3721" y="1"/>
                  </a:moveTo>
                  <a:cubicBezTo>
                    <a:pt x="1230" y="1"/>
                    <a:pt x="1" y="3009"/>
                    <a:pt x="1748" y="4756"/>
                  </a:cubicBezTo>
                  <a:cubicBezTo>
                    <a:pt x="2323" y="5321"/>
                    <a:pt x="3028" y="5575"/>
                    <a:pt x="3718" y="5575"/>
                  </a:cubicBezTo>
                  <a:cubicBezTo>
                    <a:pt x="5159" y="5575"/>
                    <a:pt x="6535" y="4467"/>
                    <a:pt x="6535" y="2782"/>
                  </a:cubicBezTo>
                  <a:cubicBezTo>
                    <a:pt x="6535" y="1230"/>
                    <a:pt x="5273" y="1"/>
                    <a:pt x="3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60"/>
          <p:cNvSpPr txBox="1">
            <a:spLocks noGrp="1"/>
          </p:cNvSpPr>
          <p:nvPr>
            <p:ph type="title"/>
          </p:nvPr>
        </p:nvSpPr>
        <p:spPr>
          <a:xfrm>
            <a:off x="5031049" y="1362773"/>
            <a:ext cx="2942400" cy="105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FF87D7"/>
                </a:solidFill>
              </a:rPr>
              <a:t>DESKTOP </a:t>
            </a:r>
            <a:r>
              <a:rPr lang="en">
                <a:solidFill>
                  <a:schemeClr val="lt1"/>
                </a:solidFill>
              </a:rPr>
              <a:t>SOFTWARE</a:t>
            </a:r>
            <a:endParaRPr/>
          </a:p>
        </p:txBody>
      </p:sp>
      <p:sp>
        <p:nvSpPr>
          <p:cNvPr id="627" name="Google Shape;627;p60"/>
          <p:cNvSpPr txBox="1">
            <a:spLocks noGrp="1"/>
          </p:cNvSpPr>
          <p:nvPr>
            <p:ph type="subTitle" idx="1"/>
          </p:nvPr>
        </p:nvSpPr>
        <p:spPr>
          <a:xfrm>
            <a:off x="5031049" y="2364240"/>
            <a:ext cx="2942400" cy="13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Right-click on it and then choose “Replace image” so you can add yours</a:t>
            </a:r>
            <a:endParaRPr/>
          </a:p>
        </p:txBody>
      </p:sp>
      <p:pic>
        <p:nvPicPr>
          <p:cNvPr id="628" name="Google Shape;628;p60"/>
          <p:cNvPicPr preferRelativeResize="0"/>
          <p:nvPr/>
        </p:nvPicPr>
        <p:blipFill rotWithShape="1">
          <a:blip r:embed="rId3">
            <a:alphaModFix/>
          </a:blip>
          <a:srcRect l="12671" t="1248" r="17705" b="23569"/>
          <a:stretch/>
        </p:blipFill>
        <p:spPr>
          <a:xfrm>
            <a:off x="1149075" y="1326391"/>
            <a:ext cx="3245100" cy="1834200"/>
          </a:xfrm>
          <a:prstGeom prst="round2SameRect">
            <a:avLst>
              <a:gd name="adj1" fmla="val 4787"/>
              <a:gd name="adj2" fmla="val 0"/>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grpSp>
        <p:nvGrpSpPr>
          <p:cNvPr id="633" name="Google Shape;633;p61"/>
          <p:cNvGrpSpPr/>
          <p:nvPr/>
        </p:nvGrpSpPr>
        <p:grpSpPr>
          <a:xfrm>
            <a:off x="4948212" y="1057272"/>
            <a:ext cx="2264458" cy="3170965"/>
            <a:chOff x="751621" y="2932000"/>
            <a:chExt cx="983350" cy="1377004"/>
          </a:xfrm>
        </p:grpSpPr>
        <p:sp>
          <p:nvSpPr>
            <p:cNvPr id="634" name="Google Shape;634;p61"/>
            <p:cNvSpPr/>
            <p:nvPr/>
          </p:nvSpPr>
          <p:spPr>
            <a:xfrm>
              <a:off x="751621" y="2932000"/>
              <a:ext cx="983350" cy="1377004"/>
            </a:xfrm>
            <a:custGeom>
              <a:avLst/>
              <a:gdLst/>
              <a:ahLst/>
              <a:cxnLst/>
              <a:rect l="l" t="t" r="r" b="b"/>
              <a:pathLst>
                <a:path w="39334" h="58515" extrusionOk="0">
                  <a:moveTo>
                    <a:pt x="3267" y="0"/>
                  </a:moveTo>
                  <a:cubicBezTo>
                    <a:pt x="1456" y="0"/>
                    <a:pt x="0" y="1456"/>
                    <a:pt x="0" y="3267"/>
                  </a:cubicBezTo>
                  <a:lnTo>
                    <a:pt x="0" y="55215"/>
                  </a:lnTo>
                  <a:cubicBezTo>
                    <a:pt x="0" y="57059"/>
                    <a:pt x="1456" y="58515"/>
                    <a:pt x="3267" y="58515"/>
                  </a:cubicBezTo>
                  <a:lnTo>
                    <a:pt x="36067" y="58515"/>
                  </a:lnTo>
                  <a:cubicBezTo>
                    <a:pt x="37878" y="58515"/>
                    <a:pt x="39334" y="57059"/>
                    <a:pt x="39334" y="55215"/>
                  </a:cubicBezTo>
                  <a:lnTo>
                    <a:pt x="39334" y="3267"/>
                  </a:lnTo>
                  <a:cubicBezTo>
                    <a:pt x="39334" y="1456"/>
                    <a:pt x="37878" y="0"/>
                    <a:pt x="36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1"/>
            <p:cNvSpPr/>
            <p:nvPr/>
          </p:nvSpPr>
          <p:spPr>
            <a:xfrm>
              <a:off x="1177775" y="4173194"/>
              <a:ext cx="114850" cy="98225"/>
            </a:xfrm>
            <a:custGeom>
              <a:avLst/>
              <a:gdLst/>
              <a:ahLst/>
              <a:cxnLst/>
              <a:rect l="l" t="t" r="r" b="b"/>
              <a:pathLst>
                <a:path w="4594" h="3929" extrusionOk="0">
                  <a:moveTo>
                    <a:pt x="2621" y="0"/>
                  </a:moveTo>
                  <a:cubicBezTo>
                    <a:pt x="874" y="0"/>
                    <a:pt x="1" y="2103"/>
                    <a:pt x="1230" y="3332"/>
                  </a:cubicBezTo>
                  <a:cubicBezTo>
                    <a:pt x="1632" y="3745"/>
                    <a:pt x="2131" y="3929"/>
                    <a:pt x="2620" y="3929"/>
                  </a:cubicBezTo>
                  <a:cubicBezTo>
                    <a:pt x="3627" y="3929"/>
                    <a:pt x="4594" y="3149"/>
                    <a:pt x="4594" y="1973"/>
                  </a:cubicBezTo>
                  <a:cubicBezTo>
                    <a:pt x="4594" y="874"/>
                    <a:pt x="3721" y="0"/>
                    <a:pt x="2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61"/>
          <p:cNvSpPr txBox="1">
            <a:spLocks noGrp="1"/>
          </p:cNvSpPr>
          <p:nvPr>
            <p:ph type="title"/>
          </p:nvPr>
        </p:nvSpPr>
        <p:spPr>
          <a:xfrm>
            <a:off x="1176275" y="1766522"/>
            <a:ext cx="2942400" cy="65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TABLET </a:t>
            </a:r>
            <a:r>
              <a:rPr lang="en">
                <a:solidFill>
                  <a:srgbClr val="FFFFFF"/>
                </a:solidFill>
              </a:rPr>
              <a:t>APP</a:t>
            </a:r>
            <a:endParaRPr>
              <a:solidFill>
                <a:srgbClr val="FFFFFF"/>
              </a:solidFill>
            </a:endParaRPr>
          </a:p>
        </p:txBody>
      </p:sp>
      <p:sp>
        <p:nvSpPr>
          <p:cNvPr id="637" name="Google Shape;637;p61"/>
          <p:cNvSpPr txBox="1">
            <a:spLocks noGrp="1"/>
          </p:cNvSpPr>
          <p:nvPr>
            <p:ph type="subTitle" idx="1"/>
          </p:nvPr>
        </p:nvSpPr>
        <p:spPr>
          <a:xfrm>
            <a:off x="1176277" y="2361928"/>
            <a:ext cx="2942400" cy="1392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Right-click on it and then choose “Replace image” so you can add yours</a:t>
            </a:r>
            <a:endParaRPr/>
          </a:p>
        </p:txBody>
      </p:sp>
      <p:pic>
        <p:nvPicPr>
          <p:cNvPr id="638" name="Google Shape;638;p61"/>
          <p:cNvPicPr preferRelativeResize="0"/>
          <p:nvPr/>
        </p:nvPicPr>
        <p:blipFill rotWithShape="1">
          <a:blip r:embed="rId3">
            <a:alphaModFix/>
          </a:blip>
          <a:srcRect t="9477"/>
          <a:stretch/>
        </p:blipFill>
        <p:spPr>
          <a:xfrm>
            <a:off x="5033354" y="1137033"/>
            <a:ext cx="2096100" cy="2716500"/>
          </a:xfrm>
          <a:prstGeom prst="round2SameRect">
            <a:avLst>
              <a:gd name="adj1" fmla="val 7173"/>
              <a:gd name="adj2" fmla="val 0"/>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2"/>
          <p:cNvSpPr txBox="1">
            <a:spLocks noGrp="1"/>
          </p:cNvSpPr>
          <p:nvPr>
            <p:ph type="title"/>
          </p:nvPr>
        </p:nvSpPr>
        <p:spPr>
          <a:xfrm>
            <a:off x="5031050" y="1766522"/>
            <a:ext cx="2942400" cy="65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MOBILE </a:t>
            </a:r>
            <a:r>
              <a:rPr lang="en">
                <a:solidFill>
                  <a:srgbClr val="FFFFFF"/>
                </a:solidFill>
              </a:rPr>
              <a:t>WEB</a:t>
            </a:r>
            <a:endParaRPr>
              <a:solidFill>
                <a:srgbClr val="FFFFFF"/>
              </a:solidFill>
            </a:endParaRPr>
          </a:p>
        </p:txBody>
      </p:sp>
      <p:sp>
        <p:nvSpPr>
          <p:cNvPr id="644" name="Google Shape;644;p62"/>
          <p:cNvSpPr txBox="1">
            <a:spLocks noGrp="1"/>
          </p:cNvSpPr>
          <p:nvPr>
            <p:ph type="subTitle" idx="1"/>
          </p:nvPr>
        </p:nvSpPr>
        <p:spPr>
          <a:xfrm>
            <a:off x="5031049" y="2361928"/>
            <a:ext cx="2942400" cy="13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Right-click on it and then choose “Replace image” so you can add yours</a:t>
            </a:r>
            <a:endParaRPr/>
          </a:p>
        </p:txBody>
      </p:sp>
      <p:pic>
        <p:nvPicPr>
          <p:cNvPr id="645" name="Google Shape;645;p62"/>
          <p:cNvPicPr preferRelativeResize="0"/>
          <p:nvPr/>
        </p:nvPicPr>
        <p:blipFill rotWithShape="1">
          <a:blip r:embed="rId3">
            <a:alphaModFix/>
          </a:blip>
          <a:srcRect t="3349" b="8045"/>
          <a:stretch/>
        </p:blipFill>
        <p:spPr>
          <a:xfrm>
            <a:off x="2304139" y="1156025"/>
            <a:ext cx="1558249" cy="2991374"/>
          </a:xfrm>
          <a:prstGeom prst="rect">
            <a:avLst/>
          </a:prstGeom>
          <a:noFill/>
          <a:ln>
            <a:noFill/>
          </a:ln>
        </p:spPr>
      </p:pic>
      <p:sp>
        <p:nvSpPr>
          <p:cNvPr id="646" name="Google Shape;646;p62"/>
          <p:cNvSpPr/>
          <p:nvPr/>
        </p:nvSpPr>
        <p:spPr>
          <a:xfrm>
            <a:off x="2203565" y="1067154"/>
            <a:ext cx="1759396" cy="3181536"/>
          </a:xfrm>
          <a:custGeom>
            <a:avLst/>
            <a:gdLst/>
            <a:ahLst/>
            <a:cxnLst/>
            <a:rect l="l" t="t" r="r" b="b"/>
            <a:pathLst>
              <a:path w="24552" h="44251" extrusionOk="0">
                <a:moveTo>
                  <a:pt x="20831" y="1651"/>
                </a:moveTo>
                <a:cubicBezTo>
                  <a:pt x="21996" y="1651"/>
                  <a:pt x="22934" y="2589"/>
                  <a:pt x="22934" y="3753"/>
                </a:cubicBezTo>
                <a:lnTo>
                  <a:pt x="22934" y="40499"/>
                </a:lnTo>
                <a:cubicBezTo>
                  <a:pt x="22934" y="41663"/>
                  <a:pt x="21996" y="42601"/>
                  <a:pt x="20831" y="42601"/>
                </a:cubicBezTo>
                <a:lnTo>
                  <a:pt x="3720" y="42601"/>
                </a:lnTo>
                <a:cubicBezTo>
                  <a:pt x="2588" y="42601"/>
                  <a:pt x="1650" y="41663"/>
                  <a:pt x="1650" y="40499"/>
                </a:cubicBezTo>
                <a:lnTo>
                  <a:pt x="1650" y="3753"/>
                </a:lnTo>
                <a:cubicBezTo>
                  <a:pt x="1650" y="2589"/>
                  <a:pt x="2588" y="1651"/>
                  <a:pt x="3720" y="1651"/>
                </a:cubicBezTo>
                <a:close/>
                <a:moveTo>
                  <a:pt x="3720" y="1"/>
                </a:moveTo>
                <a:cubicBezTo>
                  <a:pt x="1682" y="1"/>
                  <a:pt x="0" y="1683"/>
                  <a:pt x="0" y="3753"/>
                </a:cubicBezTo>
                <a:lnTo>
                  <a:pt x="0" y="40499"/>
                </a:lnTo>
                <a:cubicBezTo>
                  <a:pt x="0" y="42569"/>
                  <a:pt x="1682" y="44218"/>
                  <a:pt x="3720" y="44251"/>
                </a:cubicBezTo>
                <a:lnTo>
                  <a:pt x="20831" y="44251"/>
                </a:lnTo>
                <a:cubicBezTo>
                  <a:pt x="22901" y="44218"/>
                  <a:pt x="24551" y="42569"/>
                  <a:pt x="24551" y="40499"/>
                </a:cubicBezTo>
                <a:lnTo>
                  <a:pt x="24551" y="3753"/>
                </a:lnTo>
                <a:cubicBezTo>
                  <a:pt x="24551" y="1683"/>
                  <a:pt x="22901" y="1"/>
                  <a:pt x="20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63"/>
          <p:cNvPicPr preferRelativeResize="0"/>
          <p:nvPr/>
        </p:nvPicPr>
        <p:blipFill rotWithShape="1">
          <a:blip r:embed="rId3">
            <a:alphaModFix/>
          </a:blip>
          <a:srcRect l="-97" t="41584" r="34819" b="39605"/>
          <a:stretch/>
        </p:blipFill>
        <p:spPr>
          <a:xfrm>
            <a:off x="0" y="3407200"/>
            <a:ext cx="4994148" cy="809474"/>
          </a:xfrm>
          <a:prstGeom prst="rect">
            <a:avLst/>
          </a:prstGeom>
          <a:noFill/>
          <a:ln>
            <a:noFill/>
          </a:ln>
        </p:spPr>
      </p:pic>
      <p:sp>
        <p:nvSpPr>
          <p:cNvPr id="652" name="Google Shape;652;p63"/>
          <p:cNvSpPr txBox="1">
            <a:spLocks noGrp="1"/>
          </p:cNvSpPr>
          <p:nvPr>
            <p:ph type="ctrTitle" idx="2"/>
          </p:nvPr>
        </p:nvSpPr>
        <p:spPr>
          <a:xfrm flipH="1">
            <a:off x="5171250" y="4265450"/>
            <a:ext cx="2671200" cy="38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MYA CLARKE</a:t>
            </a:r>
            <a:endParaRPr/>
          </a:p>
        </p:txBody>
      </p:sp>
      <p:sp>
        <p:nvSpPr>
          <p:cNvPr id="653" name="Google Shape;653;p63"/>
          <p:cNvSpPr txBox="1">
            <a:spLocks noGrp="1"/>
          </p:cNvSpPr>
          <p:nvPr>
            <p:ph type="subTitle" idx="1"/>
          </p:nvPr>
        </p:nvSpPr>
        <p:spPr>
          <a:xfrm flipH="1">
            <a:off x="5171250" y="3471822"/>
            <a:ext cx="26712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a:t>
            </a:r>
            <a:endParaRPr/>
          </a:p>
        </p:txBody>
      </p:sp>
      <p:sp>
        <p:nvSpPr>
          <p:cNvPr id="654" name="Google Shape;654;p63"/>
          <p:cNvSpPr txBox="1">
            <a:spLocks noGrp="1"/>
          </p:cNvSpPr>
          <p:nvPr>
            <p:ph type="ctrTitle" idx="3"/>
          </p:nvPr>
        </p:nvSpPr>
        <p:spPr>
          <a:xfrm flipH="1">
            <a:off x="5171250" y="3129225"/>
            <a:ext cx="2671200" cy="38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MARIA LEBLANC</a:t>
            </a:r>
            <a:endParaRPr/>
          </a:p>
        </p:txBody>
      </p:sp>
      <p:sp>
        <p:nvSpPr>
          <p:cNvPr id="655" name="Google Shape;655;p63"/>
          <p:cNvSpPr txBox="1">
            <a:spLocks noGrp="1"/>
          </p:cNvSpPr>
          <p:nvPr>
            <p:ph type="subTitle" idx="4"/>
          </p:nvPr>
        </p:nvSpPr>
        <p:spPr>
          <a:xfrm flipH="1">
            <a:off x="5171250" y="2335598"/>
            <a:ext cx="26712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 has a beautiful name, but it’s terribly hot”</a:t>
            </a:r>
            <a:endParaRPr/>
          </a:p>
        </p:txBody>
      </p:sp>
      <p:sp>
        <p:nvSpPr>
          <p:cNvPr id="656" name="Google Shape;656;p63"/>
          <p:cNvSpPr txBox="1">
            <a:spLocks noGrp="1"/>
          </p:cNvSpPr>
          <p:nvPr>
            <p:ph type="ctrTitle" idx="5"/>
          </p:nvPr>
        </p:nvSpPr>
        <p:spPr>
          <a:xfrm flipH="1">
            <a:off x="5171250" y="1993000"/>
            <a:ext cx="2671200" cy="38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BRADLEY DAWSON</a:t>
            </a:r>
            <a:endParaRPr/>
          </a:p>
        </p:txBody>
      </p:sp>
      <p:sp>
        <p:nvSpPr>
          <p:cNvPr id="657" name="Google Shape;657;p63"/>
          <p:cNvSpPr txBox="1">
            <a:spLocks noGrp="1"/>
          </p:cNvSpPr>
          <p:nvPr>
            <p:ph type="subTitle" idx="6"/>
          </p:nvPr>
        </p:nvSpPr>
        <p:spPr>
          <a:xfrm flipH="1">
            <a:off x="5171250" y="1199373"/>
            <a:ext cx="26712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“Despite being red, Mars is actually a cold place”</a:t>
            </a:r>
            <a:endParaRPr/>
          </a:p>
        </p:txBody>
      </p:sp>
      <p:sp>
        <p:nvSpPr>
          <p:cNvPr id="658" name="Google Shape;658;p63"/>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DO THEY </a:t>
            </a:r>
            <a:r>
              <a:rPr lang="en">
                <a:solidFill>
                  <a:srgbClr val="FFFFFF"/>
                </a:solidFill>
              </a:rPr>
              <a:t>SAY ABOUT</a:t>
            </a:r>
            <a:r>
              <a:rPr lang="en"/>
              <a:t> PLANETS?</a:t>
            </a:r>
            <a:endParaRPr/>
          </a:p>
        </p:txBody>
      </p:sp>
      <p:grpSp>
        <p:nvGrpSpPr>
          <p:cNvPr id="659" name="Google Shape;659;p63"/>
          <p:cNvGrpSpPr/>
          <p:nvPr/>
        </p:nvGrpSpPr>
        <p:grpSpPr>
          <a:xfrm>
            <a:off x="985426" y="1595586"/>
            <a:ext cx="2968623" cy="2944026"/>
            <a:chOff x="985426" y="1575650"/>
            <a:chExt cx="2968623" cy="2944026"/>
          </a:xfrm>
        </p:grpSpPr>
        <p:pic>
          <p:nvPicPr>
            <p:cNvPr id="660" name="Google Shape;660;p63"/>
            <p:cNvPicPr preferRelativeResize="0"/>
            <p:nvPr/>
          </p:nvPicPr>
          <p:blipFill rotWithShape="1">
            <a:blip r:embed="rId4">
              <a:alphaModFix/>
            </a:blip>
            <a:srcRect l="28010" t="23219" r="22379" b="27978"/>
            <a:stretch/>
          </p:blipFill>
          <p:spPr>
            <a:xfrm>
              <a:off x="2589427" y="1622276"/>
              <a:ext cx="1240188" cy="1219890"/>
            </a:xfrm>
            <a:prstGeom prst="rect">
              <a:avLst/>
            </a:prstGeom>
            <a:noFill/>
            <a:ln>
              <a:noFill/>
            </a:ln>
          </p:spPr>
        </p:pic>
        <p:pic>
          <p:nvPicPr>
            <p:cNvPr id="661" name="Google Shape;661;p63"/>
            <p:cNvPicPr preferRelativeResize="0"/>
            <p:nvPr/>
          </p:nvPicPr>
          <p:blipFill rotWithShape="1">
            <a:blip r:embed="rId5">
              <a:alphaModFix/>
            </a:blip>
            <a:srcRect l="39564" t="39700" r="40237" b="40526"/>
            <a:stretch/>
          </p:blipFill>
          <p:spPr>
            <a:xfrm rot="1419937">
              <a:off x="1335659" y="1937511"/>
              <a:ext cx="2268157" cy="2220304"/>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4"/>
          <p:cNvSpPr txBox="1">
            <a:spLocks noGrp="1"/>
          </p:cNvSpPr>
          <p:nvPr>
            <p:ph type="subTitle" idx="1"/>
          </p:nvPr>
        </p:nvSpPr>
        <p:spPr>
          <a:xfrm>
            <a:off x="872400" y="2309468"/>
            <a:ext cx="2486100" cy="29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667" name="Google Shape;667;p64"/>
          <p:cNvSpPr txBox="1">
            <a:spLocks noGrp="1"/>
          </p:cNvSpPr>
          <p:nvPr>
            <p:ph type="subTitle" idx="2"/>
          </p:nvPr>
        </p:nvSpPr>
        <p:spPr>
          <a:xfrm>
            <a:off x="872400" y="2570445"/>
            <a:ext cx="2486100" cy="933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and is the second planet from the Sun</a:t>
            </a:r>
            <a:endParaRPr/>
          </a:p>
        </p:txBody>
      </p:sp>
      <p:sp>
        <p:nvSpPr>
          <p:cNvPr id="668" name="Google Shape;668;p64"/>
          <p:cNvSpPr txBox="1">
            <a:spLocks noGrp="1"/>
          </p:cNvSpPr>
          <p:nvPr>
            <p:ph type="subTitle" idx="3"/>
          </p:nvPr>
        </p:nvSpPr>
        <p:spPr>
          <a:xfrm>
            <a:off x="5785500" y="2309468"/>
            <a:ext cx="2486100" cy="29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669" name="Google Shape;669;p64"/>
          <p:cNvSpPr txBox="1">
            <a:spLocks noGrp="1"/>
          </p:cNvSpPr>
          <p:nvPr>
            <p:ph type="subTitle" idx="4"/>
          </p:nvPr>
        </p:nvSpPr>
        <p:spPr>
          <a:xfrm>
            <a:off x="5785500" y="2570445"/>
            <a:ext cx="2486100" cy="933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the ringed planet, is composed mostly of hydrogen and helium</a:t>
            </a:r>
            <a:endParaRPr/>
          </a:p>
        </p:txBody>
      </p:sp>
      <p:sp>
        <p:nvSpPr>
          <p:cNvPr id="670" name="Google Shape;670;p64"/>
          <p:cNvSpPr txBox="1">
            <a:spLocks noGrp="1"/>
          </p:cNvSpPr>
          <p:nvPr>
            <p:ph type="subTitle" idx="5"/>
          </p:nvPr>
        </p:nvSpPr>
        <p:spPr>
          <a:xfrm>
            <a:off x="3328938" y="3533532"/>
            <a:ext cx="2486100" cy="29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71" name="Google Shape;671;p64"/>
          <p:cNvSpPr txBox="1">
            <a:spLocks noGrp="1"/>
          </p:cNvSpPr>
          <p:nvPr>
            <p:ph type="subTitle" idx="6"/>
          </p:nvPr>
        </p:nvSpPr>
        <p:spPr>
          <a:xfrm>
            <a:off x="3328950" y="3792128"/>
            <a:ext cx="2486100" cy="933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 and the smallest of them all</a:t>
            </a:r>
            <a:endParaRPr/>
          </a:p>
        </p:txBody>
      </p:sp>
      <p:sp>
        <p:nvSpPr>
          <p:cNvPr id="672" name="Google Shape;672;p64"/>
          <p:cNvSpPr txBox="1">
            <a:spLocks noGrp="1"/>
          </p:cNvSpPr>
          <p:nvPr>
            <p:ph type="title"/>
          </p:nvPr>
        </p:nvSpPr>
        <p:spPr>
          <a:xfrm>
            <a:off x="720000" y="44580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673" name="Google Shape;673;p64"/>
          <p:cNvSpPr/>
          <p:nvPr/>
        </p:nvSpPr>
        <p:spPr>
          <a:xfrm rot="10800000" flipH="1">
            <a:off x="1734299" y="1417374"/>
            <a:ext cx="762300" cy="7623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4"/>
          <p:cNvSpPr txBox="1">
            <a:spLocks noGrp="1"/>
          </p:cNvSpPr>
          <p:nvPr>
            <p:ph type="title" idx="8"/>
          </p:nvPr>
        </p:nvSpPr>
        <p:spPr>
          <a:xfrm>
            <a:off x="4244400" y="2741424"/>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675" name="Google Shape;675;p64"/>
          <p:cNvSpPr/>
          <p:nvPr/>
        </p:nvSpPr>
        <p:spPr>
          <a:xfrm rot="10800000" flipH="1">
            <a:off x="6647399" y="1417374"/>
            <a:ext cx="762300" cy="7623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4"/>
          <p:cNvSpPr/>
          <p:nvPr/>
        </p:nvSpPr>
        <p:spPr>
          <a:xfrm rot="10800000" flipH="1">
            <a:off x="4190849" y="2640813"/>
            <a:ext cx="762300" cy="7623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4"/>
          <p:cNvSpPr txBox="1">
            <a:spLocks noGrp="1"/>
          </p:cNvSpPr>
          <p:nvPr>
            <p:ph type="title" idx="8"/>
          </p:nvPr>
        </p:nvSpPr>
        <p:spPr>
          <a:xfrm>
            <a:off x="4244400" y="2741424"/>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a:t>
            </a:r>
            <a:r>
              <a:rPr lang="en"/>
              <a:t>2</a:t>
            </a:r>
            <a:endParaRPr>
              <a:solidFill>
                <a:schemeClr val="dk1"/>
              </a:solidFill>
            </a:endParaRPr>
          </a:p>
        </p:txBody>
      </p:sp>
      <p:sp>
        <p:nvSpPr>
          <p:cNvPr id="678" name="Google Shape;678;p64"/>
          <p:cNvSpPr txBox="1">
            <a:spLocks noGrp="1"/>
          </p:cNvSpPr>
          <p:nvPr>
            <p:ph type="title" idx="7"/>
          </p:nvPr>
        </p:nvSpPr>
        <p:spPr>
          <a:xfrm>
            <a:off x="1787850" y="1519000"/>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79" name="Google Shape;679;p64"/>
          <p:cNvSpPr txBox="1">
            <a:spLocks noGrp="1"/>
          </p:cNvSpPr>
          <p:nvPr>
            <p:ph type="title" idx="9"/>
          </p:nvPr>
        </p:nvSpPr>
        <p:spPr>
          <a:xfrm>
            <a:off x="6700950" y="1519000"/>
            <a:ext cx="6552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5"/>
          <p:cNvSpPr txBox="1">
            <a:spLocks noGrp="1"/>
          </p:cNvSpPr>
          <p:nvPr>
            <p:ph type="subTitle" idx="4"/>
          </p:nvPr>
        </p:nvSpPr>
        <p:spPr>
          <a:xfrm>
            <a:off x="4957451" y="3890050"/>
            <a:ext cx="2935500" cy="71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Nunito"/>
                <a:ea typeface="Nunito"/>
                <a:cs typeface="Nunito"/>
                <a:sym typeface="Nunito"/>
              </a:rPr>
              <a:t>You can replace the image on the screen with your own</a:t>
            </a:r>
            <a:endParaRPr/>
          </a:p>
        </p:txBody>
      </p:sp>
      <p:sp>
        <p:nvSpPr>
          <p:cNvPr id="685" name="Google Shape;685;p65"/>
          <p:cNvSpPr txBox="1">
            <a:spLocks noGrp="1"/>
          </p:cNvSpPr>
          <p:nvPr>
            <p:ph type="subTitle" idx="1"/>
          </p:nvPr>
        </p:nvSpPr>
        <p:spPr>
          <a:xfrm>
            <a:off x="1251049" y="3548300"/>
            <a:ext cx="29355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JAMES</a:t>
            </a:r>
            <a:endParaRPr/>
          </a:p>
        </p:txBody>
      </p:sp>
      <p:sp>
        <p:nvSpPr>
          <p:cNvPr id="686" name="Google Shape;686;p65"/>
          <p:cNvSpPr txBox="1">
            <a:spLocks noGrp="1"/>
          </p:cNvSpPr>
          <p:nvPr>
            <p:ph type="title"/>
          </p:nvPr>
        </p:nvSpPr>
        <p:spPr>
          <a:xfrm>
            <a:off x="720000" y="445806"/>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rgbClr val="FFFFFF"/>
                </a:solidFill>
              </a:rPr>
              <a:t>TEAM</a:t>
            </a:r>
            <a:endParaRPr>
              <a:solidFill>
                <a:srgbClr val="FFFFFF"/>
              </a:solidFill>
            </a:endParaRPr>
          </a:p>
        </p:txBody>
      </p:sp>
      <p:sp>
        <p:nvSpPr>
          <p:cNvPr id="687" name="Google Shape;687;p65"/>
          <p:cNvSpPr txBox="1">
            <a:spLocks noGrp="1"/>
          </p:cNvSpPr>
          <p:nvPr>
            <p:ph type="subTitle" idx="2"/>
          </p:nvPr>
        </p:nvSpPr>
        <p:spPr>
          <a:xfrm>
            <a:off x="1251049" y="3890050"/>
            <a:ext cx="2935500" cy="71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688" name="Google Shape;688;p65"/>
          <p:cNvSpPr txBox="1">
            <a:spLocks noGrp="1"/>
          </p:cNvSpPr>
          <p:nvPr>
            <p:ph type="subTitle" idx="3"/>
          </p:nvPr>
        </p:nvSpPr>
        <p:spPr>
          <a:xfrm>
            <a:off x="4957451" y="3548300"/>
            <a:ext cx="29355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DOE</a:t>
            </a:r>
            <a:endParaRPr/>
          </a:p>
        </p:txBody>
      </p:sp>
      <p:sp>
        <p:nvSpPr>
          <p:cNvPr id="689" name="Google Shape;689;p65"/>
          <p:cNvSpPr/>
          <p:nvPr/>
        </p:nvSpPr>
        <p:spPr>
          <a:xfrm rot="-5400000">
            <a:off x="1650921" y="1274872"/>
            <a:ext cx="2135700" cy="2135700"/>
          </a:xfrm>
          <a:prstGeom prst="teardrop">
            <a:avLst>
              <a:gd name="adj" fmla="val 747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0" name="Google Shape;690;p65"/>
          <p:cNvPicPr preferRelativeResize="0"/>
          <p:nvPr/>
        </p:nvPicPr>
        <p:blipFill rotWithShape="1">
          <a:blip r:embed="rId3">
            <a:alphaModFix/>
          </a:blip>
          <a:srcRect t="9" b="9"/>
          <a:stretch/>
        </p:blipFill>
        <p:spPr>
          <a:xfrm flipH="1">
            <a:off x="1933549" y="1557622"/>
            <a:ext cx="1570500" cy="1570200"/>
          </a:xfrm>
          <a:prstGeom prst="teardrop">
            <a:avLst>
              <a:gd name="adj" fmla="val 100000"/>
            </a:avLst>
          </a:prstGeom>
          <a:noFill/>
          <a:ln w="152400" cap="flat" cmpd="sng">
            <a:solidFill>
              <a:schemeClr val="dk2"/>
            </a:solidFill>
            <a:prstDash val="solid"/>
            <a:round/>
            <a:headEnd type="none" w="sm" len="sm"/>
            <a:tailEnd type="none" w="sm" len="sm"/>
          </a:ln>
        </p:spPr>
      </p:pic>
      <p:sp>
        <p:nvSpPr>
          <p:cNvPr id="691" name="Google Shape;691;p65"/>
          <p:cNvSpPr/>
          <p:nvPr/>
        </p:nvSpPr>
        <p:spPr>
          <a:xfrm rot="5400000" flipH="1">
            <a:off x="5357379" y="1274872"/>
            <a:ext cx="2135700" cy="2135700"/>
          </a:xfrm>
          <a:prstGeom prst="teardrop">
            <a:avLst>
              <a:gd name="adj" fmla="val 747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2" name="Google Shape;692;p65"/>
          <p:cNvPicPr preferRelativeResize="0"/>
          <p:nvPr/>
        </p:nvPicPr>
        <p:blipFill rotWithShape="1">
          <a:blip r:embed="rId4">
            <a:alphaModFix/>
          </a:blip>
          <a:srcRect t="9" b="9"/>
          <a:stretch/>
        </p:blipFill>
        <p:spPr>
          <a:xfrm>
            <a:off x="5639951" y="1557622"/>
            <a:ext cx="1570500" cy="1570200"/>
          </a:xfrm>
          <a:prstGeom prst="teardrop">
            <a:avLst>
              <a:gd name="adj" fmla="val 100000"/>
            </a:avLst>
          </a:prstGeom>
          <a:noFill/>
          <a:ln w="152400" cap="flat" cmpd="sng">
            <a:solidFill>
              <a:schemeClr val="dk2"/>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6"/>
          <p:cNvSpPr/>
          <p:nvPr/>
        </p:nvSpPr>
        <p:spPr>
          <a:xfrm rot="10800000">
            <a:off x="4691250" y="2852918"/>
            <a:ext cx="582000" cy="5820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66"/>
          <p:cNvGrpSpPr/>
          <p:nvPr/>
        </p:nvGrpSpPr>
        <p:grpSpPr>
          <a:xfrm>
            <a:off x="4831609" y="2993272"/>
            <a:ext cx="301295" cy="301319"/>
            <a:chOff x="266768" y="1721375"/>
            <a:chExt cx="397907" cy="397887"/>
          </a:xfrm>
        </p:grpSpPr>
        <p:sp>
          <p:nvSpPr>
            <p:cNvPr id="699" name="Google Shape;69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66"/>
          <p:cNvSpPr/>
          <p:nvPr/>
        </p:nvSpPr>
        <p:spPr>
          <a:xfrm rot="10800000" flipH="1">
            <a:off x="5388875" y="2852918"/>
            <a:ext cx="582000" cy="5820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6"/>
          <p:cNvSpPr/>
          <p:nvPr/>
        </p:nvSpPr>
        <p:spPr>
          <a:xfrm rot="10800000">
            <a:off x="6086500" y="2852918"/>
            <a:ext cx="582000" cy="582000"/>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6"/>
          <p:cNvSpPr txBox="1">
            <a:spLocks noGrp="1"/>
          </p:cNvSpPr>
          <p:nvPr>
            <p:ph type="title"/>
          </p:nvPr>
        </p:nvSpPr>
        <p:spPr>
          <a:xfrm>
            <a:off x="4572000" y="587473"/>
            <a:ext cx="3558900" cy="1221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6000">
                <a:latin typeface="Oswald SemiBold"/>
                <a:ea typeface="Oswald SemiBold"/>
                <a:cs typeface="Oswald SemiBold"/>
                <a:sym typeface="Oswald SemiBold"/>
              </a:rPr>
              <a:t>THANKS!</a:t>
            </a:r>
            <a:endParaRPr sz="7800"/>
          </a:p>
        </p:txBody>
      </p:sp>
      <p:grpSp>
        <p:nvGrpSpPr>
          <p:cNvPr id="704" name="Google Shape;704;p66"/>
          <p:cNvGrpSpPr/>
          <p:nvPr/>
        </p:nvGrpSpPr>
        <p:grpSpPr>
          <a:xfrm>
            <a:off x="-2" y="900425"/>
            <a:ext cx="4507752" cy="3326497"/>
            <a:chOff x="-2" y="900425"/>
            <a:chExt cx="4507752" cy="3326497"/>
          </a:xfrm>
        </p:grpSpPr>
        <p:pic>
          <p:nvPicPr>
            <p:cNvPr id="705" name="Google Shape;705;p66"/>
            <p:cNvPicPr preferRelativeResize="0"/>
            <p:nvPr/>
          </p:nvPicPr>
          <p:blipFill rotWithShape="1">
            <a:blip r:embed="rId3">
              <a:alphaModFix/>
            </a:blip>
            <a:srcRect t="41584" r="67577" b="39605"/>
            <a:stretch/>
          </p:blipFill>
          <p:spPr>
            <a:xfrm>
              <a:off x="0" y="3164458"/>
              <a:ext cx="3255792" cy="1062463"/>
            </a:xfrm>
            <a:prstGeom prst="rect">
              <a:avLst/>
            </a:prstGeom>
            <a:noFill/>
            <a:ln>
              <a:noFill/>
            </a:ln>
          </p:spPr>
        </p:pic>
        <p:pic>
          <p:nvPicPr>
            <p:cNvPr id="706" name="Google Shape;706;p66"/>
            <p:cNvPicPr preferRelativeResize="0"/>
            <p:nvPr/>
          </p:nvPicPr>
          <p:blipFill rotWithShape="1">
            <a:blip r:embed="rId4">
              <a:alphaModFix/>
            </a:blip>
            <a:srcRect l="29180" t="30586" r="28356" b="29299"/>
            <a:stretch/>
          </p:blipFill>
          <p:spPr>
            <a:xfrm>
              <a:off x="1179775" y="900425"/>
              <a:ext cx="2743107" cy="2591511"/>
            </a:xfrm>
            <a:prstGeom prst="rect">
              <a:avLst/>
            </a:prstGeom>
            <a:noFill/>
            <a:ln>
              <a:noFill/>
            </a:ln>
          </p:spPr>
        </p:pic>
        <p:pic>
          <p:nvPicPr>
            <p:cNvPr id="707" name="Google Shape;707;p66"/>
            <p:cNvPicPr preferRelativeResize="0"/>
            <p:nvPr/>
          </p:nvPicPr>
          <p:blipFill rotWithShape="1">
            <a:blip r:embed="rId5">
              <a:alphaModFix/>
            </a:blip>
            <a:srcRect l="41235" t="39703" r="40128" b="40808"/>
            <a:stretch/>
          </p:blipFill>
          <p:spPr>
            <a:xfrm rot="-972640">
              <a:off x="2793064" y="2252458"/>
              <a:ext cx="1340013" cy="1401380"/>
            </a:xfrm>
            <a:prstGeom prst="rect">
              <a:avLst/>
            </a:prstGeom>
            <a:noFill/>
            <a:ln>
              <a:noFill/>
            </a:ln>
          </p:spPr>
        </p:pic>
        <p:pic>
          <p:nvPicPr>
            <p:cNvPr id="708" name="Google Shape;708;p66"/>
            <p:cNvPicPr preferRelativeResize="0"/>
            <p:nvPr/>
          </p:nvPicPr>
          <p:blipFill rotWithShape="1">
            <a:blip r:embed="rId6">
              <a:alphaModFix/>
            </a:blip>
            <a:srcRect l="57750" t="30680" r="1648" b="41720"/>
            <a:stretch/>
          </p:blipFill>
          <p:spPr>
            <a:xfrm flipH="1">
              <a:off x="-2" y="2396350"/>
              <a:ext cx="4507752" cy="1723572"/>
            </a:xfrm>
            <a:prstGeom prst="rect">
              <a:avLst/>
            </a:prstGeom>
            <a:noFill/>
            <a:ln>
              <a:noFill/>
            </a:ln>
          </p:spPr>
        </p:pic>
        <p:pic>
          <p:nvPicPr>
            <p:cNvPr id="709" name="Google Shape;709;p66"/>
            <p:cNvPicPr preferRelativeResize="0"/>
            <p:nvPr/>
          </p:nvPicPr>
          <p:blipFill rotWithShape="1">
            <a:blip r:embed="rId7">
              <a:alphaModFix/>
            </a:blip>
            <a:srcRect l="27630" t="22638" r="24836" b="28017"/>
            <a:stretch/>
          </p:blipFill>
          <p:spPr>
            <a:xfrm>
              <a:off x="777650" y="1702412"/>
              <a:ext cx="324225" cy="336576"/>
            </a:xfrm>
            <a:prstGeom prst="rect">
              <a:avLst/>
            </a:prstGeom>
            <a:noFill/>
            <a:ln>
              <a:noFill/>
            </a:ln>
          </p:spPr>
        </p:pic>
      </p:grpSp>
      <p:sp>
        <p:nvSpPr>
          <p:cNvPr id="710" name="Google Shape;710;p66"/>
          <p:cNvSpPr txBox="1"/>
          <p:nvPr/>
        </p:nvSpPr>
        <p:spPr>
          <a:xfrm>
            <a:off x="4572000" y="4403750"/>
            <a:ext cx="3710400" cy="253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2"/>
                </a:solidFill>
                <a:latin typeface="Nunito"/>
                <a:ea typeface="Nunito"/>
                <a:cs typeface="Nunito"/>
                <a:sym typeface="Nunito"/>
              </a:rPr>
              <a:t>Please keep this slide for attribution</a:t>
            </a:r>
            <a:endParaRPr>
              <a:solidFill>
                <a:schemeClr val="dk2"/>
              </a:solidFill>
              <a:latin typeface="Nunito"/>
              <a:ea typeface="Nunito"/>
              <a:cs typeface="Nunito"/>
              <a:sym typeface="Nunito"/>
            </a:endParaRPr>
          </a:p>
        </p:txBody>
      </p:sp>
      <p:sp>
        <p:nvSpPr>
          <p:cNvPr id="711" name="Google Shape;711;p66"/>
          <p:cNvSpPr txBox="1">
            <a:spLocks noGrp="1"/>
          </p:cNvSpPr>
          <p:nvPr>
            <p:ph type="subTitle" idx="1"/>
          </p:nvPr>
        </p:nvSpPr>
        <p:spPr>
          <a:xfrm flipH="1">
            <a:off x="4572025" y="1549448"/>
            <a:ext cx="3558900" cy="11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grpSp>
        <p:nvGrpSpPr>
          <p:cNvPr id="712" name="Google Shape;712;p66"/>
          <p:cNvGrpSpPr/>
          <p:nvPr/>
        </p:nvGrpSpPr>
        <p:grpSpPr>
          <a:xfrm>
            <a:off x="6226860" y="2993258"/>
            <a:ext cx="301280" cy="301319"/>
            <a:chOff x="1379798" y="1723250"/>
            <a:chExt cx="397887" cy="397887"/>
          </a:xfrm>
        </p:grpSpPr>
        <p:sp>
          <p:nvSpPr>
            <p:cNvPr id="713" name="Google Shape;713;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66"/>
          <p:cNvGrpSpPr/>
          <p:nvPr/>
        </p:nvGrpSpPr>
        <p:grpSpPr>
          <a:xfrm>
            <a:off x="5529243" y="2993258"/>
            <a:ext cx="301264" cy="301319"/>
            <a:chOff x="864491" y="1723250"/>
            <a:chExt cx="397866" cy="397887"/>
          </a:xfrm>
        </p:grpSpPr>
        <p:sp>
          <p:nvSpPr>
            <p:cNvPr id="718" name="Google Shape;718;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67"/>
          <p:cNvPicPr preferRelativeResize="0"/>
          <p:nvPr/>
        </p:nvPicPr>
        <p:blipFill rotWithShape="1">
          <a:blip r:embed="rId3">
            <a:alphaModFix/>
          </a:blip>
          <a:srcRect l="40606" t="40126" r="41025" b="41178"/>
          <a:stretch/>
        </p:blipFill>
        <p:spPr>
          <a:xfrm>
            <a:off x="1786562" y="1511556"/>
            <a:ext cx="1165026" cy="1185768"/>
          </a:xfrm>
          <a:prstGeom prst="rect">
            <a:avLst/>
          </a:prstGeom>
          <a:noFill/>
          <a:ln>
            <a:noFill/>
          </a:ln>
        </p:spPr>
      </p:pic>
      <p:pic>
        <p:nvPicPr>
          <p:cNvPr id="726" name="Google Shape;726;p67"/>
          <p:cNvPicPr preferRelativeResize="0"/>
          <p:nvPr/>
        </p:nvPicPr>
        <p:blipFill rotWithShape="1">
          <a:blip r:embed="rId4">
            <a:alphaModFix/>
          </a:blip>
          <a:srcRect t="34910" r="33563" b="34506"/>
          <a:stretch/>
        </p:blipFill>
        <p:spPr>
          <a:xfrm>
            <a:off x="0" y="4035375"/>
            <a:ext cx="3374676" cy="873828"/>
          </a:xfrm>
          <a:prstGeom prst="rect">
            <a:avLst/>
          </a:prstGeom>
          <a:noFill/>
          <a:ln>
            <a:noFill/>
          </a:ln>
        </p:spPr>
      </p:pic>
      <p:pic>
        <p:nvPicPr>
          <p:cNvPr id="727" name="Google Shape;727;p67"/>
          <p:cNvPicPr preferRelativeResize="0"/>
          <p:nvPr/>
        </p:nvPicPr>
        <p:blipFill rotWithShape="1">
          <a:blip r:embed="rId5">
            <a:alphaModFix/>
          </a:blip>
          <a:srcRect l="57917" t="30955" b="36765"/>
          <a:stretch/>
        </p:blipFill>
        <p:spPr>
          <a:xfrm>
            <a:off x="6679688" y="202162"/>
            <a:ext cx="2464320" cy="1063274"/>
          </a:xfrm>
          <a:prstGeom prst="rect">
            <a:avLst/>
          </a:prstGeom>
          <a:noFill/>
          <a:ln>
            <a:noFill/>
          </a:ln>
        </p:spPr>
      </p:pic>
      <p:pic>
        <p:nvPicPr>
          <p:cNvPr id="728" name="Google Shape;728;p67"/>
          <p:cNvPicPr preferRelativeResize="0"/>
          <p:nvPr/>
        </p:nvPicPr>
        <p:blipFill rotWithShape="1">
          <a:blip r:embed="rId6">
            <a:alphaModFix/>
          </a:blip>
          <a:srcRect l="40183" t="39371" r="40181" b="40993"/>
          <a:stretch/>
        </p:blipFill>
        <p:spPr>
          <a:xfrm>
            <a:off x="2847583" y="1456947"/>
            <a:ext cx="1240875" cy="1240872"/>
          </a:xfrm>
          <a:prstGeom prst="rect">
            <a:avLst/>
          </a:prstGeom>
          <a:noFill/>
          <a:ln>
            <a:noFill/>
          </a:ln>
        </p:spPr>
      </p:pic>
      <p:pic>
        <p:nvPicPr>
          <p:cNvPr id="729" name="Google Shape;729;p67"/>
          <p:cNvPicPr preferRelativeResize="0"/>
          <p:nvPr/>
        </p:nvPicPr>
        <p:blipFill rotWithShape="1">
          <a:blip r:embed="rId7">
            <a:alphaModFix/>
          </a:blip>
          <a:srcRect l="37678" t="38951" r="37675" b="38949"/>
          <a:stretch/>
        </p:blipFill>
        <p:spPr>
          <a:xfrm>
            <a:off x="5952268" y="1444547"/>
            <a:ext cx="1557570" cy="1396560"/>
          </a:xfrm>
          <a:prstGeom prst="rect">
            <a:avLst/>
          </a:prstGeom>
          <a:noFill/>
          <a:ln>
            <a:noFill/>
          </a:ln>
        </p:spPr>
      </p:pic>
      <p:pic>
        <p:nvPicPr>
          <p:cNvPr id="730" name="Google Shape;730;p67"/>
          <p:cNvPicPr preferRelativeResize="0"/>
          <p:nvPr/>
        </p:nvPicPr>
        <p:blipFill rotWithShape="1">
          <a:blip r:embed="rId8">
            <a:alphaModFix/>
          </a:blip>
          <a:srcRect l="37354" t="37444" r="37222" b="39969"/>
          <a:stretch/>
        </p:blipFill>
        <p:spPr>
          <a:xfrm>
            <a:off x="3801256" y="1379456"/>
            <a:ext cx="1557570" cy="1383792"/>
          </a:xfrm>
          <a:prstGeom prst="rect">
            <a:avLst/>
          </a:prstGeom>
          <a:noFill/>
          <a:ln>
            <a:noFill/>
          </a:ln>
        </p:spPr>
      </p:pic>
      <p:pic>
        <p:nvPicPr>
          <p:cNvPr id="731" name="Google Shape;731;p67"/>
          <p:cNvPicPr preferRelativeResize="0"/>
          <p:nvPr/>
        </p:nvPicPr>
        <p:blipFill rotWithShape="1">
          <a:blip r:embed="rId9">
            <a:alphaModFix/>
          </a:blip>
          <a:srcRect l="37288" t="38707" r="37288" b="38707"/>
          <a:stretch/>
        </p:blipFill>
        <p:spPr>
          <a:xfrm>
            <a:off x="4864236" y="1450931"/>
            <a:ext cx="1557570" cy="1383792"/>
          </a:xfrm>
          <a:prstGeom prst="rect">
            <a:avLst/>
          </a:prstGeom>
          <a:noFill/>
          <a:ln>
            <a:noFill/>
          </a:ln>
        </p:spPr>
      </p:pic>
      <p:pic>
        <p:nvPicPr>
          <p:cNvPr id="732" name="Google Shape;732;p67"/>
          <p:cNvPicPr preferRelativeResize="0"/>
          <p:nvPr/>
        </p:nvPicPr>
        <p:blipFill rotWithShape="1">
          <a:blip r:embed="rId10">
            <a:alphaModFix/>
          </a:blip>
          <a:srcRect l="27232" t="29218" r="27228" b="29218"/>
          <a:stretch/>
        </p:blipFill>
        <p:spPr>
          <a:xfrm>
            <a:off x="3110067" y="2948630"/>
            <a:ext cx="1165026" cy="1063275"/>
          </a:xfrm>
          <a:prstGeom prst="rect">
            <a:avLst/>
          </a:prstGeom>
          <a:noFill/>
          <a:ln>
            <a:noFill/>
          </a:ln>
        </p:spPr>
      </p:pic>
      <p:pic>
        <p:nvPicPr>
          <p:cNvPr id="733" name="Google Shape;733;p67"/>
          <p:cNvPicPr preferRelativeResize="0"/>
          <p:nvPr/>
        </p:nvPicPr>
        <p:blipFill rotWithShape="1">
          <a:blip r:embed="rId11">
            <a:alphaModFix/>
          </a:blip>
          <a:srcRect l="27728" t="29503" r="26731" b="28930"/>
          <a:stretch/>
        </p:blipFill>
        <p:spPr>
          <a:xfrm>
            <a:off x="4227392" y="2948630"/>
            <a:ext cx="1165026" cy="1063275"/>
          </a:xfrm>
          <a:prstGeom prst="rect">
            <a:avLst/>
          </a:prstGeom>
          <a:noFill/>
          <a:ln>
            <a:noFill/>
          </a:ln>
        </p:spPr>
      </p:pic>
      <p:pic>
        <p:nvPicPr>
          <p:cNvPr id="734" name="Google Shape;734;p67"/>
          <p:cNvPicPr preferRelativeResize="0"/>
          <p:nvPr/>
        </p:nvPicPr>
        <p:blipFill rotWithShape="1">
          <a:blip r:embed="rId12">
            <a:alphaModFix/>
          </a:blip>
          <a:srcRect l="27136" t="29131" r="27132" b="29131"/>
          <a:stretch/>
        </p:blipFill>
        <p:spPr>
          <a:xfrm>
            <a:off x="2003854" y="2948630"/>
            <a:ext cx="1165026" cy="1063275"/>
          </a:xfrm>
          <a:prstGeom prst="rect">
            <a:avLst/>
          </a:prstGeom>
          <a:noFill/>
          <a:ln>
            <a:noFill/>
          </a:ln>
        </p:spPr>
      </p:pic>
      <p:pic>
        <p:nvPicPr>
          <p:cNvPr id="735" name="Google Shape;735;p67"/>
          <p:cNvPicPr preferRelativeResize="0"/>
          <p:nvPr/>
        </p:nvPicPr>
        <p:blipFill rotWithShape="1">
          <a:blip r:embed="rId13">
            <a:alphaModFix/>
          </a:blip>
          <a:srcRect l="27136" t="29133" r="27132" b="29128"/>
          <a:stretch/>
        </p:blipFill>
        <p:spPr>
          <a:xfrm>
            <a:off x="916433" y="2948630"/>
            <a:ext cx="1165026" cy="1063275"/>
          </a:xfrm>
          <a:prstGeom prst="rect">
            <a:avLst/>
          </a:prstGeom>
          <a:noFill/>
          <a:ln>
            <a:noFill/>
          </a:ln>
        </p:spPr>
      </p:pic>
      <p:pic>
        <p:nvPicPr>
          <p:cNvPr id="736" name="Google Shape;736;p67"/>
          <p:cNvPicPr preferRelativeResize="0"/>
          <p:nvPr/>
        </p:nvPicPr>
        <p:blipFill rotWithShape="1">
          <a:blip r:embed="rId14">
            <a:alphaModFix/>
          </a:blip>
          <a:srcRect l="8096" t="14249" r="8088" b="14249"/>
          <a:stretch/>
        </p:blipFill>
        <p:spPr>
          <a:xfrm>
            <a:off x="5447617" y="2887381"/>
            <a:ext cx="1389975" cy="1185774"/>
          </a:xfrm>
          <a:prstGeom prst="rect">
            <a:avLst/>
          </a:prstGeom>
          <a:noFill/>
          <a:ln>
            <a:noFill/>
          </a:ln>
        </p:spPr>
      </p:pic>
      <p:pic>
        <p:nvPicPr>
          <p:cNvPr id="737" name="Google Shape;737;p67"/>
          <p:cNvPicPr preferRelativeResize="0"/>
          <p:nvPr/>
        </p:nvPicPr>
        <p:blipFill rotWithShape="1">
          <a:blip r:embed="rId15">
            <a:alphaModFix/>
          </a:blip>
          <a:srcRect l="8096" t="14249" r="8088" b="14249"/>
          <a:stretch/>
        </p:blipFill>
        <p:spPr>
          <a:xfrm>
            <a:off x="6837592" y="2887381"/>
            <a:ext cx="1389975" cy="1185774"/>
          </a:xfrm>
          <a:prstGeom prst="rect">
            <a:avLst/>
          </a:prstGeom>
          <a:noFill/>
          <a:ln>
            <a:noFill/>
          </a:ln>
        </p:spPr>
      </p:pic>
      <p:sp>
        <p:nvSpPr>
          <p:cNvPr id="738" name="Google Shape;738;p67"/>
          <p:cNvSpPr txBox="1">
            <a:spLocks noGrp="1"/>
          </p:cNvSpPr>
          <p:nvPr>
            <p:ph type="title"/>
          </p:nvPr>
        </p:nvSpPr>
        <p:spPr>
          <a:xfrm>
            <a:off x="720000" y="445800"/>
            <a:ext cx="4545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ALTERNATIVE</a:t>
            </a:r>
            <a:r>
              <a:rPr lang="en"/>
              <a:t>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8"/>
          <p:cNvSpPr txBox="1">
            <a:spLocks noGrp="1"/>
          </p:cNvSpPr>
          <p:nvPr>
            <p:ph type="body" idx="1"/>
          </p:nvPr>
        </p:nvSpPr>
        <p:spPr>
          <a:xfrm>
            <a:off x="713225" y="1288464"/>
            <a:ext cx="4650300" cy="30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swald"/>
                <a:ea typeface="Oswald"/>
                <a:cs typeface="Oswald"/>
                <a:sym typeface="Oswald"/>
              </a:rPr>
              <a:t>ILLUSTRATION</a:t>
            </a:r>
            <a:endParaRPr sz="1800">
              <a:solidFill>
                <a:schemeClr val="dk2"/>
              </a:solidFill>
              <a:latin typeface="Oswald"/>
              <a:ea typeface="Oswald"/>
              <a:cs typeface="Oswald"/>
              <a:sym typeface="Oswald"/>
            </a:endParaRPr>
          </a:p>
          <a:p>
            <a:pPr marL="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solidFill>
                  <a:schemeClr val="hlink"/>
                </a:solidFill>
                <a:uFill>
                  <a:noFill/>
                </a:uFill>
                <a:hlinkClick r:id="rId3"/>
              </a:rPr>
              <a:t>D</a:t>
            </a:r>
            <a:r>
              <a:rPr lang="en" sz="1400">
                <a:solidFill>
                  <a:schemeClr val="hlink"/>
                </a:solidFill>
                <a:uFill>
                  <a:noFill/>
                </a:uFill>
                <a:hlinkClick r:id="rId3"/>
              </a:rPr>
              <a:t>evice mockup infographic</a:t>
            </a:r>
            <a:endParaRPr sz="1400"/>
          </a:p>
          <a:p>
            <a:pPr marL="457200" lvl="0" indent="0" algn="l" rtl="0">
              <a:spcBef>
                <a:spcPts val="0"/>
              </a:spcBef>
              <a:spcAft>
                <a:spcPts val="0"/>
              </a:spcAft>
              <a:buNone/>
            </a:pPr>
            <a:endParaRPr sz="1400"/>
          </a:p>
          <a:p>
            <a:pPr marL="0" lvl="0" indent="0" algn="l" rtl="0">
              <a:spcBef>
                <a:spcPts val="0"/>
              </a:spcBef>
              <a:spcAft>
                <a:spcPts val="0"/>
              </a:spcAft>
              <a:buNone/>
            </a:pPr>
            <a:r>
              <a:rPr lang="en" sz="1800">
                <a:solidFill>
                  <a:schemeClr val="dk2"/>
                </a:solidFill>
                <a:latin typeface="Oswald"/>
                <a:ea typeface="Oswald"/>
                <a:cs typeface="Oswald"/>
                <a:sym typeface="Oswald"/>
              </a:rPr>
              <a:t>PHOTOS</a:t>
            </a:r>
            <a:endParaRPr>
              <a:solidFill>
                <a:schemeClr val="dk2"/>
              </a:solidFill>
              <a:latin typeface="Oswald"/>
              <a:ea typeface="Oswald"/>
              <a:cs typeface="Oswald"/>
              <a:sym typeface="Oswald"/>
            </a:endParaRPr>
          </a:p>
          <a:p>
            <a:pPr marL="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solidFill>
                  <a:schemeClr val="hlink"/>
                </a:solidFill>
                <a:uFill>
                  <a:noFill/>
                </a:uFill>
                <a:hlinkClick r:id="rId4"/>
              </a:rPr>
              <a:t>Low angle man woman looking their tablet</a:t>
            </a:r>
            <a:endParaRPr sz="1400"/>
          </a:p>
          <a:p>
            <a:pPr marL="457200" lvl="0" indent="-317500" algn="l" rtl="0">
              <a:spcBef>
                <a:spcPts val="0"/>
              </a:spcBef>
              <a:spcAft>
                <a:spcPts val="0"/>
              </a:spcAft>
              <a:buSzPts val="1400"/>
              <a:buChar char="●"/>
            </a:pPr>
            <a:r>
              <a:rPr lang="en" sz="1400">
                <a:solidFill>
                  <a:schemeClr val="hlink"/>
                </a:solidFill>
                <a:uFill>
                  <a:noFill/>
                </a:uFill>
                <a:hlinkClick r:id="rId5"/>
              </a:rPr>
              <a:t>Lawyer his client shaking hands together desk</a:t>
            </a:r>
            <a:endParaRPr sz="1400"/>
          </a:p>
          <a:p>
            <a:pPr marL="457200" lvl="0" indent="-317500" algn="l" rtl="0">
              <a:spcBef>
                <a:spcPts val="0"/>
              </a:spcBef>
              <a:spcAft>
                <a:spcPts val="0"/>
              </a:spcAft>
              <a:buSzPts val="1400"/>
              <a:buChar char="●"/>
            </a:pPr>
            <a:r>
              <a:rPr lang="en" sz="1400">
                <a:solidFill>
                  <a:schemeClr val="hlink"/>
                </a:solidFill>
                <a:uFill>
                  <a:noFill/>
                </a:uFill>
                <a:hlinkClick r:id="rId6"/>
              </a:rPr>
              <a:t>Hand holding mobile device close up</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Businessman holding high tech tablet</a:t>
            </a:r>
            <a:endParaRPr sz="1400"/>
          </a:p>
          <a:p>
            <a:pPr marL="457200" lvl="0" indent="-317500" algn="l" rtl="0">
              <a:spcBef>
                <a:spcPts val="0"/>
              </a:spcBef>
              <a:spcAft>
                <a:spcPts val="0"/>
              </a:spcAft>
              <a:buSzPts val="1400"/>
              <a:buChar char="●"/>
            </a:pPr>
            <a:r>
              <a:rPr lang="en" sz="1400">
                <a:solidFill>
                  <a:schemeClr val="hlink"/>
                </a:solidFill>
                <a:uFill>
                  <a:noFill/>
                </a:uFill>
                <a:hlinkClick r:id="rId8"/>
              </a:rPr>
              <a:t>Crop woman browsing laptop bed</a:t>
            </a:r>
            <a:endParaRPr sz="1400"/>
          </a:p>
          <a:p>
            <a:pPr marL="457200" lvl="0" indent="-317500" algn="l" rtl="0">
              <a:spcBef>
                <a:spcPts val="0"/>
              </a:spcBef>
              <a:spcAft>
                <a:spcPts val="0"/>
              </a:spcAft>
              <a:buSzPts val="1400"/>
              <a:buChar char="●"/>
            </a:pPr>
            <a:r>
              <a:rPr lang="en" sz="1400">
                <a:solidFill>
                  <a:schemeClr val="hlink"/>
                </a:solidFill>
                <a:uFill>
                  <a:noFill/>
                </a:uFill>
                <a:hlinkClick r:id="rId9"/>
              </a:rPr>
              <a:t>Happy young woman holding tablet</a:t>
            </a:r>
            <a:endParaRPr sz="1400"/>
          </a:p>
          <a:p>
            <a:pPr marL="457200" lvl="0" indent="-317500" algn="l" rtl="0">
              <a:spcBef>
                <a:spcPts val="0"/>
              </a:spcBef>
              <a:spcAft>
                <a:spcPts val="0"/>
              </a:spcAft>
              <a:buSzPts val="1400"/>
              <a:buChar char="●"/>
            </a:pPr>
            <a:r>
              <a:rPr lang="en" sz="1400">
                <a:solidFill>
                  <a:schemeClr val="hlink"/>
                </a:solidFill>
                <a:uFill>
                  <a:noFill/>
                </a:uFill>
                <a:hlinkClick r:id="rId10"/>
              </a:rPr>
              <a:t>Handsome adult man holding laptop</a:t>
            </a:r>
            <a:endParaRPr sz="1400"/>
          </a:p>
        </p:txBody>
      </p:sp>
      <p:sp>
        <p:nvSpPr>
          <p:cNvPr id="744" name="Google Shape;744;p68"/>
          <p:cNvSpPr txBox="1">
            <a:spLocks noGrp="1"/>
          </p:cNvSpPr>
          <p:nvPr>
            <p:ph type="title"/>
          </p:nvPr>
        </p:nvSpPr>
        <p:spPr>
          <a:xfrm>
            <a:off x="713225" y="445800"/>
            <a:ext cx="46503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grpSp>
        <p:nvGrpSpPr>
          <p:cNvPr id="745" name="Google Shape;745;p68"/>
          <p:cNvGrpSpPr/>
          <p:nvPr/>
        </p:nvGrpSpPr>
        <p:grpSpPr>
          <a:xfrm>
            <a:off x="5233056" y="1291437"/>
            <a:ext cx="3910944" cy="2560625"/>
            <a:chOff x="5233056" y="1394875"/>
            <a:chExt cx="3910944" cy="2560625"/>
          </a:xfrm>
        </p:grpSpPr>
        <p:pic>
          <p:nvPicPr>
            <p:cNvPr id="746" name="Google Shape;746;p68"/>
            <p:cNvPicPr preferRelativeResize="0"/>
            <p:nvPr/>
          </p:nvPicPr>
          <p:blipFill rotWithShape="1">
            <a:blip r:embed="rId11">
              <a:alphaModFix/>
            </a:blip>
            <a:srcRect l="28010" t="23219" r="22379" b="27978"/>
            <a:stretch/>
          </p:blipFill>
          <p:spPr>
            <a:xfrm>
              <a:off x="6202950" y="1394875"/>
              <a:ext cx="1076775" cy="1059150"/>
            </a:xfrm>
            <a:prstGeom prst="rect">
              <a:avLst/>
            </a:prstGeom>
            <a:noFill/>
            <a:ln>
              <a:noFill/>
            </a:ln>
          </p:spPr>
        </p:pic>
        <p:pic>
          <p:nvPicPr>
            <p:cNvPr id="747" name="Google Shape;747;p68"/>
            <p:cNvPicPr preferRelativeResize="0"/>
            <p:nvPr/>
          </p:nvPicPr>
          <p:blipFill rotWithShape="1">
            <a:blip r:embed="rId12">
              <a:alphaModFix/>
            </a:blip>
            <a:srcRect l="8259" t="11017" r="7288" b="12418"/>
            <a:stretch/>
          </p:blipFill>
          <p:spPr>
            <a:xfrm>
              <a:off x="6099274" y="1427265"/>
              <a:ext cx="2524776" cy="2288973"/>
            </a:xfrm>
            <a:prstGeom prst="rect">
              <a:avLst/>
            </a:prstGeom>
            <a:noFill/>
            <a:ln>
              <a:noFill/>
            </a:ln>
          </p:spPr>
        </p:pic>
        <p:pic>
          <p:nvPicPr>
            <p:cNvPr id="748" name="Google Shape;748;p68"/>
            <p:cNvPicPr preferRelativeResize="0"/>
            <p:nvPr/>
          </p:nvPicPr>
          <p:blipFill rotWithShape="1">
            <a:blip r:embed="rId13">
              <a:alphaModFix/>
            </a:blip>
            <a:srcRect l="19945" t="41584" r="33233" b="39605"/>
            <a:stretch/>
          </p:blipFill>
          <p:spPr>
            <a:xfrm flipH="1">
              <a:off x="5233056" y="3071702"/>
              <a:ext cx="3910944" cy="883798"/>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
        <p:cNvGrpSpPr/>
        <p:nvPr/>
      </p:nvGrpSpPr>
      <p:grpSpPr>
        <a:xfrm>
          <a:off x="0" y="0"/>
          <a:ext cx="0" cy="0"/>
          <a:chOff x="0" y="0"/>
          <a:chExt cx="0" cy="0"/>
        </a:xfrm>
      </p:grpSpPr>
      <p:sp>
        <p:nvSpPr>
          <p:cNvPr id="753" name="Google Shape;753;p6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754" name="Google Shape;754;p6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755" name="Google Shape;755;p6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p:nvPr/>
        </p:nvSpPr>
        <p:spPr>
          <a:xfrm rot="-5400000">
            <a:off x="-502675" y="-511125"/>
            <a:ext cx="5766000" cy="5766000"/>
          </a:xfrm>
          <a:prstGeom prst="teardrop">
            <a:avLst>
              <a:gd name="adj" fmla="val 747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p37"/>
          <p:cNvPicPr preferRelativeResize="0"/>
          <p:nvPr/>
        </p:nvPicPr>
        <p:blipFill rotWithShape="1">
          <a:blip r:embed="rId3">
            <a:alphaModFix/>
          </a:blip>
          <a:srcRect l="18946" r="14692"/>
          <a:stretch/>
        </p:blipFill>
        <p:spPr>
          <a:xfrm flipH="1">
            <a:off x="-2566" y="-24311"/>
            <a:ext cx="4765800" cy="4792200"/>
          </a:xfrm>
          <a:prstGeom prst="teardrop">
            <a:avLst>
              <a:gd name="adj" fmla="val 100000"/>
            </a:avLst>
          </a:prstGeom>
          <a:noFill/>
          <a:ln w="228600" cap="flat" cmpd="sng">
            <a:solidFill>
              <a:schemeClr val="dk2"/>
            </a:solidFill>
            <a:prstDash val="solid"/>
            <a:round/>
            <a:headEnd type="none" w="sm" len="sm"/>
            <a:tailEnd type="none" w="sm" len="sm"/>
          </a:ln>
        </p:spPr>
      </p:pic>
      <p:sp>
        <p:nvSpPr>
          <p:cNvPr id="277" name="Google Shape;277;p37"/>
          <p:cNvSpPr txBox="1">
            <a:spLocks noGrp="1"/>
          </p:cNvSpPr>
          <p:nvPr>
            <p:ph type="title"/>
          </p:nvPr>
        </p:nvSpPr>
        <p:spPr>
          <a:xfrm>
            <a:off x="5585550" y="1250325"/>
            <a:ext cx="2857200" cy="144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WHOA!</a:t>
            </a:r>
            <a:endParaRPr/>
          </a:p>
        </p:txBody>
      </p:sp>
      <p:sp>
        <p:nvSpPr>
          <p:cNvPr id="278" name="Google Shape;278;p37"/>
          <p:cNvSpPr txBox="1">
            <a:spLocks noGrp="1"/>
          </p:cNvSpPr>
          <p:nvPr>
            <p:ph type="subTitle" idx="1"/>
          </p:nvPr>
        </p:nvSpPr>
        <p:spPr>
          <a:xfrm>
            <a:off x="5657250" y="2469900"/>
            <a:ext cx="2633400" cy="115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t>
            </a:r>
            <a:r>
              <a:rPr lang="en">
                <a:solidFill>
                  <a:srgbClr val="FFFFFF"/>
                </a:solidFill>
              </a:rPr>
              <a:t>could be the part of the presentation where you can introduce yourself, write your email…</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9"/>
        <p:cNvGrpSpPr/>
        <p:nvPr/>
      </p:nvGrpSpPr>
      <p:grpSpPr>
        <a:xfrm>
          <a:off x="0" y="0"/>
          <a:ext cx="0" cy="0"/>
          <a:chOff x="0" y="0"/>
          <a:chExt cx="0" cy="0"/>
        </a:xfrm>
      </p:grpSpPr>
      <p:sp>
        <p:nvSpPr>
          <p:cNvPr id="760" name="Google Shape;760;p70"/>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761" name="Google Shape;761;p70"/>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762" name="Google Shape;762;p70"/>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6"/>
        <p:cNvGrpSpPr/>
        <p:nvPr/>
      </p:nvGrpSpPr>
      <p:grpSpPr>
        <a:xfrm>
          <a:off x="0" y="0"/>
          <a:ext cx="0" cy="0"/>
          <a:chOff x="0" y="0"/>
          <a:chExt cx="0" cy="0"/>
        </a:xfrm>
      </p:grpSpPr>
      <p:sp>
        <p:nvSpPr>
          <p:cNvPr id="767" name="Google Shape;767;p71"/>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68" name="Google Shape;768;p71"/>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69" name="Google Shape;769;p71"/>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Oswald</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https://fonts.google.com/specimen/Oswald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Nunito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https://fonts.google.com/specimen/Nunito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70" name="Google Shape;770;p71"/>
          <p:cNvGrpSpPr/>
          <p:nvPr/>
        </p:nvGrpSpPr>
        <p:grpSpPr>
          <a:xfrm>
            <a:off x="2583563" y="3498875"/>
            <a:ext cx="3976875" cy="754200"/>
            <a:chOff x="2052655" y="3498875"/>
            <a:chExt cx="3976875" cy="754200"/>
          </a:xfrm>
        </p:grpSpPr>
        <p:sp>
          <p:nvSpPr>
            <p:cNvPr id="771" name="Google Shape;771;p71"/>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1"/>
            <p:cNvSpPr/>
            <p:nvPr/>
          </p:nvSpPr>
          <p:spPr>
            <a:xfrm>
              <a:off x="4176300" y="3498875"/>
              <a:ext cx="791400" cy="754200"/>
            </a:xfrm>
            <a:prstGeom prst="roundRect">
              <a:avLst>
                <a:gd name="adj" fmla="val 16667"/>
              </a:avLst>
            </a:prstGeom>
            <a:solidFill>
              <a:srgbClr val="FF87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1"/>
            <p:cNvSpPr/>
            <p:nvPr/>
          </p:nvSpPr>
          <p:spPr>
            <a:xfrm>
              <a:off x="5238120" y="3498875"/>
              <a:ext cx="791400" cy="754200"/>
            </a:xfrm>
            <a:prstGeom prst="roundRect">
              <a:avLst>
                <a:gd name="adj" fmla="val 16667"/>
              </a:avLst>
            </a:prstGeom>
            <a:solidFill>
              <a:srgbClr val="FF3AB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1"/>
            <p:cNvSpPr/>
            <p:nvPr/>
          </p:nvSpPr>
          <p:spPr>
            <a:xfrm>
              <a:off x="2052655" y="3498875"/>
              <a:ext cx="791400" cy="754200"/>
            </a:xfrm>
            <a:prstGeom prst="roundRect">
              <a:avLst>
                <a:gd name="adj" fmla="val 16667"/>
              </a:avLst>
            </a:prstGeom>
            <a:solidFill>
              <a:srgbClr val="1A1A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1"/>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A1A1A"/>
                  </a:solidFill>
                </a:rPr>
                <a:t>#ffffff</a:t>
              </a:r>
              <a:endParaRPr sz="1000">
                <a:solidFill>
                  <a:srgbClr val="1A1A1A"/>
                </a:solidFill>
              </a:endParaRPr>
            </a:p>
          </p:txBody>
        </p:sp>
        <p:sp>
          <p:nvSpPr>
            <p:cNvPr id="776" name="Google Shape;776;p71"/>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A1A1A"/>
                  </a:solidFill>
                </a:rPr>
                <a:t>#ff87d7</a:t>
              </a:r>
              <a:endParaRPr sz="1000">
                <a:solidFill>
                  <a:srgbClr val="1A1A1A"/>
                </a:solidFill>
              </a:endParaRPr>
            </a:p>
          </p:txBody>
        </p:sp>
        <p:sp>
          <p:nvSpPr>
            <p:cNvPr id="777" name="Google Shape;777;p71"/>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#ff3abd</a:t>
              </a:r>
              <a:endParaRPr sz="1000">
                <a:solidFill>
                  <a:srgbClr val="FFFFFF"/>
                </a:solidFill>
              </a:endParaRPr>
            </a:p>
          </p:txBody>
        </p:sp>
        <p:sp>
          <p:nvSpPr>
            <p:cNvPr id="778" name="Google Shape;778;p71"/>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#1a1a1a</a:t>
              </a:r>
              <a:endParaRPr sz="1000">
                <a:solidFill>
                  <a:srgbClr val="FFFFFF"/>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2"/>
        <p:cNvGrpSpPr/>
        <p:nvPr/>
      </p:nvGrpSpPr>
      <p:grpSpPr>
        <a:xfrm>
          <a:off x="0" y="0"/>
          <a:ext cx="0" cy="0"/>
          <a:chOff x="0" y="0"/>
          <a:chExt cx="0" cy="0"/>
        </a:xfrm>
      </p:grpSpPr>
      <p:sp>
        <p:nvSpPr>
          <p:cNvPr id="783" name="Google Shape;783;p72"/>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84" name="Google Shape;784;p72"/>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How it Works.</a:t>
            </a:r>
            <a:endParaRPr>
              <a:solidFill>
                <a:srgbClr val="869FB2"/>
              </a:solidFill>
              <a:latin typeface="Arial"/>
              <a:ea typeface="Arial"/>
              <a:cs typeface="Arial"/>
              <a:sym typeface="Arial"/>
            </a:endParaRPr>
          </a:p>
        </p:txBody>
      </p:sp>
      <p:pic>
        <p:nvPicPr>
          <p:cNvPr id="785" name="Google Shape;785;p7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86" name="Google Shape;786;p72"/>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787" name="Google Shape;787;p72"/>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788" name="Google Shape;788;p72"/>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789" name="Google Shape;789;p72"/>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790" name="Google Shape;790;p7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91" name="Google Shape;791;p7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92" name="Google Shape;792;p7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93" name="Google Shape;793;p7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94" name="Google Shape;794;p72"/>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8"/>
        <p:cNvGrpSpPr/>
        <p:nvPr/>
      </p:nvGrpSpPr>
      <p:grpSpPr>
        <a:xfrm>
          <a:off x="0" y="0"/>
          <a:ext cx="0" cy="0"/>
          <a:chOff x="0" y="0"/>
          <a:chExt cx="0" cy="0"/>
        </a:xfrm>
      </p:grpSpPr>
      <p:sp>
        <p:nvSpPr>
          <p:cNvPr id="799" name="Google Shape;799;p73"/>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800" name="Google Shape;800;p73"/>
          <p:cNvGrpSpPr/>
          <p:nvPr/>
        </p:nvGrpSpPr>
        <p:grpSpPr>
          <a:xfrm>
            <a:off x="5156078" y="3085736"/>
            <a:ext cx="474294" cy="551291"/>
            <a:chOff x="4727025" y="1332775"/>
            <a:chExt cx="59900" cy="69625"/>
          </a:xfrm>
        </p:grpSpPr>
        <p:sp>
          <p:nvSpPr>
            <p:cNvPr id="801" name="Google Shape;801;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73"/>
          <p:cNvGrpSpPr/>
          <p:nvPr/>
        </p:nvGrpSpPr>
        <p:grpSpPr>
          <a:xfrm>
            <a:off x="5769734" y="2314340"/>
            <a:ext cx="555653" cy="557031"/>
            <a:chOff x="4820425" y="1329900"/>
            <a:chExt cx="70175" cy="70350"/>
          </a:xfrm>
        </p:grpSpPr>
        <p:sp>
          <p:nvSpPr>
            <p:cNvPr id="804" name="Google Shape;804;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73"/>
          <p:cNvGrpSpPr/>
          <p:nvPr/>
        </p:nvGrpSpPr>
        <p:grpSpPr>
          <a:xfrm>
            <a:off x="6396103" y="2318845"/>
            <a:ext cx="582574" cy="533871"/>
            <a:chOff x="4903200" y="1331525"/>
            <a:chExt cx="73575" cy="67425"/>
          </a:xfrm>
        </p:grpSpPr>
        <p:sp>
          <p:nvSpPr>
            <p:cNvPr id="809" name="Google Shape;809;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73"/>
          <p:cNvGrpSpPr/>
          <p:nvPr/>
        </p:nvGrpSpPr>
        <p:grpSpPr>
          <a:xfrm>
            <a:off x="5755581" y="3078709"/>
            <a:ext cx="583960" cy="565345"/>
            <a:chOff x="4815575" y="1416800"/>
            <a:chExt cx="73750" cy="71400"/>
          </a:xfrm>
        </p:grpSpPr>
        <p:sp>
          <p:nvSpPr>
            <p:cNvPr id="812" name="Google Shape;812;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73"/>
          <p:cNvGrpSpPr/>
          <p:nvPr/>
        </p:nvGrpSpPr>
        <p:grpSpPr>
          <a:xfrm>
            <a:off x="6390362" y="3108896"/>
            <a:ext cx="589898" cy="504970"/>
            <a:chOff x="4902475" y="1418875"/>
            <a:chExt cx="74500" cy="63775"/>
          </a:xfrm>
        </p:grpSpPr>
        <p:sp>
          <p:nvSpPr>
            <p:cNvPr id="816" name="Google Shape;816;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3"/>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73"/>
          <p:cNvGrpSpPr/>
          <p:nvPr/>
        </p:nvGrpSpPr>
        <p:grpSpPr>
          <a:xfrm>
            <a:off x="5765577" y="3826000"/>
            <a:ext cx="563967" cy="567127"/>
            <a:chOff x="4818100" y="1507675"/>
            <a:chExt cx="71225" cy="71625"/>
          </a:xfrm>
        </p:grpSpPr>
        <p:sp>
          <p:nvSpPr>
            <p:cNvPr id="819" name="Google Shape;819;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73"/>
          <p:cNvGrpSpPr/>
          <p:nvPr/>
        </p:nvGrpSpPr>
        <p:grpSpPr>
          <a:xfrm>
            <a:off x="5079075" y="3829461"/>
            <a:ext cx="628301" cy="588505"/>
            <a:chOff x="4721450" y="1509475"/>
            <a:chExt cx="79350" cy="74325"/>
          </a:xfrm>
        </p:grpSpPr>
        <p:sp>
          <p:nvSpPr>
            <p:cNvPr id="824" name="Google Shape;824;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73"/>
          <p:cNvGrpSpPr/>
          <p:nvPr/>
        </p:nvGrpSpPr>
        <p:grpSpPr>
          <a:xfrm>
            <a:off x="6424608" y="3814027"/>
            <a:ext cx="557038" cy="562772"/>
            <a:chOff x="4906800" y="1507500"/>
            <a:chExt cx="70350" cy="71075"/>
          </a:xfrm>
        </p:grpSpPr>
        <p:sp>
          <p:nvSpPr>
            <p:cNvPr id="829" name="Google Shape;829;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73"/>
          <p:cNvGrpSpPr/>
          <p:nvPr/>
        </p:nvGrpSpPr>
        <p:grpSpPr>
          <a:xfrm>
            <a:off x="4462216" y="2340963"/>
            <a:ext cx="517934" cy="517934"/>
            <a:chOff x="3736598" y="2170606"/>
            <a:chExt cx="404889" cy="404889"/>
          </a:xfrm>
        </p:grpSpPr>
        <p:sp>
          <p:nvSpPr>
            <p:cNvPr id="835" name="Google Shape;835;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73"/>
          <p:cNvGrpSpPr/>
          <p:nvPr/>
        </p:nvGrpSpPr>
        <p:grpSpPr>
          <a:xfrm>
            <a:off x="3729277" y="2341061"/>
            <a:ext cx="586986" cy="517740"/>
            <a:chOff x="3161917" y="2170682"/>
            <a:chExt cx="458870" cy="404737"/>
          </a:xfrm>
        </p:grpSpPr>
        <p:sp>
          <p:nvSpPr>
            <p:cNvPr id="840" name="Google Shape;840;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73"/>
          <p:cNvGrpSpPr/>
          <p:nvPr/>
        </p:nvGrpSpPr>
        <p:grpSpPr>
          <a:xfrm>
            <a:off x="3752299" y="3102400"/>
            <a:ext cx="540943" cy="517963"/>
            <a:chOff x="3179914" y="2889488"/>
            <a:chExt cx="422876" cy="404911"/>
          </a:xfrm>
        </p:grpSpPr>
        <p:sp>
          <p:nvSpPr>
            <p:cNvPr id="844" name="Google Shape;844;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73"/>
          <p:cNvGrpSpPr/>
          <p:nvPr/>
        </p:nvGrpSpPr>
        <p:grpSpPr>
          <a:xfrm>
            <a:off x="4453093" y="3102358"/>
            <a:ext cx="536180" cy="518047"/>
            <a:chOff x="3729467" y="2889422"/>
            <a:chExt cx="419153" cy="404977"/>
          </a:xfrm>
        </p:grpSpPr>
        <p:sp>
          <p:nvSpPr>
            <p:cNvPr id="851" name="Google Shape;851;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73"/>
          <p:cNvGrpSpPr/>
          <p:nvPr/>
        </p:nvGrpSpPr>
        <p:grpSpPr>
          <a:xfrm>
            <a:off x="1990126" y="3445787"/>
            <a:ext cx="965351" cy="134611"/>
            <a:chOff x="4411970" y="2962952"/>
            <a:chExt cx="706544" cy="104212"/>
          </a:xfrm>
        </p:grpSpPr>
        <p:sp>
          <p:nvSpPr>
            <p:cNvPr id="859" name="Google Shape;859;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73"/>
          <p:cNvGrpSpPr/>
          <p:nvPr/>
        </p:nvGrpSpPr>
        <p:grpSpPr>
          <a:xfrm>
            <a:off x="1990126" y="3041077"/>
            <a:ext cx="960158" cy="289172"/>
            <a:chOff x="4411970" y="2726085"/>
            <a:chExt cx="643107" cy="193659"/>
          </a:xfrm>
        </p:grpSpPr>
        <p:sp>
          <p:nvSpPr>
            <p:cNvPr id="864" name="Google Shape;864;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73"/>
          <p:cNvGrpSpPr/>
          <p:nvPr/>
        </p:nvGrpSpPr>
        <p:grpSpPr>
          <a:xfrm>
            <a:off x="998624" y="3295400"/>
            <a:ext cx="811503" cy="252584"/>
            <a:chOff x="4411970" y="4340222"/>
            <a:chExt cx="779467" cy="242683"/>
          </a:xfrm>
        </p:grpSpPr>
        <p:sp>
          <p:nvSpPr>
            <p:cNvPr id="868" name="Google Shape;868;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73"/>
          <p:cNvGrpSpPr/>
          <p:nvPr/>
        </p:nvGrpSpPr>
        <p:grpSpPr>
          <a:xfrm>
            <a:off x="1990126" y="2709308"/>
            <a:ext cx="965160" cy="216230"/>
            <a:chOff x="4411970" y="2468674"/>
            <a:chExt cx="747317" cy="167425"/>
          </a:xfrm>
        </p:grpSpPr>
        <p:sp>
          <p:nvSpPr>
            <p:cNvPr id="872" name="Google Shape;872;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73"/>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73"/>
          <p:cNvGrpSpPr/>
          <p:nvPr/>
        </p:nvGrpSpPr>
        <p:grpSpPr>
          <a:xfrm>
            <a:off x="997692" y="2334687"/>
            <a:ext cx="1959041" cy="208784"/>
            <a:chOff x="6336019" y="3733725"/>
            <a:chExt cx="2566206" cy="351310"/>
          </a:xfrm>
        </p:grpSpPr>
        <p:sp>
          <p:nvSpPr>
            <p:cNvPr id="876" name="Google Shape;876;p73"/>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3"/>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3"/>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3"/>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73"/>
          <p:cNvGrpSpPr/>
          <p:nvPr/>
        </p:nvGrpSpPr>
        <p:grpSpPr>
          <a:xfrm>
            <a:off x="1990126" y="3950602"/>
            <a:ext cx="946551" cy="153200"/>
            <a:chOff x="4404545" y="3301592"/>
            <a:chExt cx="782403" cy="129272"/>
          </a:xfrm>
        </p:grpSpPr>
        <p:sp>
          <p:nvSpPr>
            <p:cNvPr id="881" name="Google Shape;881;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3"/>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73"/>
          <p:cNvGrpSpPr/>
          <p:nvPr/>
        </p:nvGrpSpPr>
        <p:grpSpPr>
          <a:xfrm>
            <a:off x="1990126" y="3695937"/>
            <a:ext cx="962257" cy="139127"/>
            <a:chOff x="4411970" y="3131459"/>
            <a:chExt cx="710520" cy="117397"/>
          </a:xfrm>
        </p:grpSpPr>
        <p:sp>
          <p:nvSpPr>
            <p:cNvPr id="884" name="Google Shape;884;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73"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73"/>
          <p:cNvGrpSpPr/>
          <p:nvPr/>
        </p:nvGrpSpPr>
        <p:grpSpPr>
          <a:xfrm>
            <a:off x="990271" y="3621603"/>
            <a:ext cx="823838" cy="458988"/>
            <a:chOff x="4411970" y="1801825"/>
            <a:chExt cx="734586" cy="409262"/>
          </a:xfrm>
        </p:grpSpPr>
        <p:sp>
          <p:nvSpPr>
            <p:cNvPr id="888" name="Google Shape;888;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73"/>
          <p:cNvGrpSpPr/>
          <p:nvPr/>
        </p:nvGrpSpPr>
        <p:grpSpPr>
          <a:xfrm>
            <a:off x="3095243" y="2339173"/>
            <a:ext cx="521514" cy="521514"/>
            <a:chOff x="5681300" y="2527788"/>
            <a:chExt cx="805800" cy="805800"/>
          </a:xfrm>
        </p:grpSpPr>
        <p:sp>
          <p:nvSpPr>
            <p:cNvPr id="891" name="Google Shape;891;p73"/>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73"/>
          <p:cNvGrpSpPr/>
          <p:nvPr/>
        </p:nvGrpSpPr>
        <p:grpSpPr>
          <a:xfrm>
            <a:off x="3089483" y="3094865"/>
            <a:ext cx="533033" cy="533033"/>
            <a:chOff x="4049800" y="640400"/>
            <a:chExt cx="858900" cy="858900"/>
          </a:xfrm>
        </p:grpSpPr>
        <p:sp>
          <p:nvSpPr>
            <p:cNvPr id="894" name="Google Shape;894;p73"/>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3"/>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73"/>
          <p:cNvGrpSpPr/>
          <p:nvPr/>
        </p:nvGrpSpPr>
        <p:grpSpPr>
          <a:xfrm>
            <a:off x="3014966" y="3772543"/>
            <a:ext cx="682068" cy="682068"/>
            <a:chOff x="5080188" y="927900"/>
            <a:chExt cx="961200" cy="961200"/>
          </a:xfrm>
        </p:grpSpPr>
        <p:sp>
          <p:nvSpPr>
            <p:cNvPr id="897" name="Google Shape;897;p73"/>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3"/>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3"/>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3"/>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73"/>
          <p:cNvGrpSpPr/>
          <p:nvPr/>
        </p:nvGrpSpPr>
        <p:grpSpPr>
          <a:xfrm>
            <a:off x="4478465" y="3869234"/>
            <a:ext cx="505650" cy="504006"/>
            <a:chOff x="6039282" y="1042577"/>
            <a:chExt cx="734315" cy="731929"/>
          </a:xfrm>
        </p:grpSpPr>
        <p:sp>
          <p:nvSpPr>
            <p:cNvPr id="906" name="Google Shape;906;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73"/>
          <p:cNvGrpSpPr/>
          <p:nvPr/>
        </p:nvGrpSpPr>
        <p:grpSpPr>
          <a:xfrm>
            <a:off x="5091067" y="2298862"/>
            <a:ext cx="567744" cy="602136"/>
            <a:chOff x="1825800" y="1651625"/>
            <a:chExt cx="539989" cy="571775"/>
          </a:xfrm>
        </p:grpSpPr>
        <p:sp>
          <p:nvSpPr>
            <p:cNvPr id="928" name="Google Shape;928;p73"/>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3"/>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3"/>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73"/>
          <p:cNvGrpSpPr/>
          <p:nvPr/>
        </p:nvGrpSpPr>
        <p:grpSpPr>
          <a:xfrm>
            <a:off x="3765995" y="3855579"/>
            <a:ext cx="508123" cy="507955"/>
            <a:chOff x="1897577" y="2802432"/>
            <a:chExt cx="492176" cy="492014"/>
          </a:xfrm>
        </p:grpSpPr>
        <p:sp>
          <p:nvSpPr>
            <p:cNvPr id="933" name="Google Shape;933;p73"/>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3"/>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3"/>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3"/>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3"/>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3"/>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3"/>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3"/>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3"/>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3"/>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73"/>
          <p:cNvGrpSpPr/>
          <p:nvPr/>
        </p:nvGrpSpPr>
        <p:grpSpPr>
          <a:xfrm>
            <a:off x="997525" y="4169123"/>
            <a:ext cx="809227" cy="200842"/>
            <a:chOff x="2013045" y="4813233"/>
            <a:chExt cx="921986" cy="228854"/>
          </a:xfrm>
        </p:grpSpPr>
        <p:sp>
          <p:nvSpPr>
            <p:cNvPr id="946" name="Google Shape;946;p73"/>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3"/>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73"/>
          <p:cNvGrpSpPr/>
          <p:nvPr/>
        </p:nvGrpSpPr>
        <p:grpSpPr>
          <a:xfrm>
            <a:off x="1005985" y="2656004"/>
            <a:ext cx="792421" cy="269941"/>
            <a:chOff x="1046767" y="4756633"/>
            <a:chExt cx="859646" cy="292841"/>
          </a:xfrm>
        </p:grpSpPr>
        <p:sp>
          <p:nvSpPr>
            <p:cNvPr id="949" name="Google Shape;949;p73"/>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3"/>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3"/>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7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73"/>
          <p:cNvGrpSpPr/>
          <p:nvPr/>
        </p:nvGrpSpPr>
        <p:grpSpPr>
          <a:xfrm>
            <a:off x="7141841" y="2550562"/>
            <a:ext cx="166473" cy="141497"/>
            <a:chOff x="4660325" y="1866850"/>
            <a:chExt cx="68350" cy="58100"/>
          </a:xfrm>
        </p:grpSpPr>
        <p:sp>
          <p:nvSpPr>
            <p:cNvPr id="957" name="Google Shape;957;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73"/>
          <p:cNvGrpSpPr/>
          <p:nvPr/>
        </p:nvGrpSpPr>
        <p:grpSpPr>
          <a:xfrm>
            <a:off x="7451186" y="2576286"/>
            <a:ext cx="162515" cy="90049"/>
            <a:chOff x="4791775" y="1877500"/>
            <a:chExt cx="66725" cy="36975"/>
          </a:xfrm>
        </p:grpSpPr>
        <p:sp>
          <p:nvSpPr>
            <p:cNvPr id="960" name="Google Shape;960;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73"/>
          <p:cNvGrpSpPr/>
          <p:nvPr/>
        </p:nvGrpSpPr>
        <p:grpSpPr>
          <a:xfrm>
            <a:off x="7772899" y="2576286"/>
            <a:ext cx="144979" cy="90049"/>
            <a:chOff x="4923925" y="1877500"/>
            <a:chExt cx="59525" cy="36975"/>
          </a:xfrm>
        </p:grpSpPr>
        <p:sp>
          <p:nvSpPr>
            <p:cNvPr id="963" name="Google Shape;963;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73"/>
          <p:cNvGrpSpPr/>
          <p:nvPr/>
        </p:nvGrpSpPr>
        <p:grpSpPr>
          <a:xfrm>
            <a:off x="8067390" y="2558477"/>
            <a:ext cx="141447" cy="125667"/>
            <a:chOff x="5058450" y="1870100"/>
            <a:chExt cx="58075" cy="51600"/>
          </a:xfrm>
        </p:grpSpPr>
        <p:sp>
          <p:nvSpPr>
            <p:cNvPr id="966" name="Google Shape;966;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73"/>
          <p:cNvGrpSpPr/>
          <p:nvPr/>
        </p:nvGrpSpPr>
        <p:grpSpPr>
          <a:xfrm>
            <a:off x="7481905" y="2980885"/>
            <a:ext cx="101077" cy="107645"/>
            <a:chOff x="4811425" y="2065025"/>
            <a:chExt cx="41500" cy="44200"/>
          </a:xfrm>
        </p:grpSpPr>
        <p:sp>
          <p:nvSpPr>
            <p:cNvPr id="969" name="Google Shape;969;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73"/>
          <p:cNvGrpSpPr/>
          <p:nvPr/>
        </p:nvGrpSpPr>
        <p:grpSpPr>
          <a:xfrm>
            <a:off x="7774342" y="2981098"/>
            <a:ext cx="120867" cy="107218"/>
            <a:chOff x="4929875" y="2065025"/>
            <a:chExt cx="49625" cy="44025"/>
          </a:xfrm>
        </p:grpSpPr>
        <p:sp>
          <p:nvSpPr>
            <p:cNvPr id="972" name="Google Shape;972;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73"/>
          <p:cNvGrpSpPr/>
          <p:nvPr/>
        </p:nvGrpSpPr>
        <p:grpSpPr>
          <a:xfrm>
            <a:off x="8103011" y="2984112"/>
            <a:ext cx="70206" cy="101191"/>
            <a:chOff x="5083925" y="2066350"/>
            <a:chExt cx="28825" cy="41550"/>
          </a:xfrm>
        </p:grpSpPr>
        <p:sp>
          <p:nvSpPr>
            <p:cNvPr id="975" name="Google Shape;975;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73"/>
          <p:cNvGrpSpPr/>
          <p:nvPr/>
        </p:nvGrpSpPr>
        <p:grpSpPr>
          <a:xfrm>
            <a:off x="7134565" y="2999759"/>
            <a:ext cx="181026" cy="69896"/>
            <a:chOff x="4659775" y="2072775"/>
            <a:chExt cx="74325" cy="28700"/>
          </a:xfrm>
        </p:grpSpPr>
        <p:sp>
          <p:nvSpPr>
            <p:cNvPr id="978" name="Google Shape;978;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73"/>
          <p:cNvGrpSpPr/>
          <p:nvPr/>
        </p:nvGrpSpPr>
        <p:grpSpPr>
          <a:xfrm>
            <a:off x="8054421" y="2790324"/>
            <a:ext cx="167387" cy="89197"/>
            <a:chOff x="4662475" y="1976500"/>
            <a:chExt cx="68725" cy="36625"/>
          </a:xfrm>
        </p:grpSpPr>
        <p:sp>
          <p:nvSpPr>
            <p:cNvPr id="982" name="Google Shape;982;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73"/>
          <p:cNvGrpSpPr/>
          <p:nvPr/>
        </p:nvGrpSpPr>
        <p:grpSpPr>
          <a:xfrm>
            <a:off x="7751326" y="2793764"/>
            <a:ext cx="166899" cy="82317"/>
            <a:chOff x="4920150" y="1977875"/>
            <a:chExt cx="68525" cy="33800"/>
          </a:xfrm>
        </p:grpSpPr>
        <p:sp>
          <p:nvSpPr>
            <p:cNvPr id="986" name="Google Shape;986;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3"/>
          <p:cNvGrpSpPr/>
          <p:nvPr/>
        </p:nvGrpSpPr>
        <p:grpSpPr>
          <a:xfrm>
            <a:off x="7162483" y="3197682"/>
            <a:ext cx="125190" cy="127859"/>
            <a:chOff x="4676550" y="2160575"/>
            <a:chExt cx="51400" cy="52500"/>
          </a:xfrm>
        </p:grpSpPr>
        <p:sp>
          <p:nvSpPr>
            <p:cNvPr id="990" name="Google Shape;990;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73"/>
          <p:cNvGrpSpPr/>
          <p:nvPr/>
        </p:nvGrpSpPr>
        <p:grpSpPr>
          <a:xfrm>
            <a:off x="7459741" y="3204714"/>
            <a:ext cx="145405" cy="113794"/>
            <a:chOff x="4768325" y="2163475"/>
            <a:chExt cx="59700" cy="46725"/>
          </a:xfrm>
        </p:grpSpPr>
        <p:sp>
          <p:nvSpPr>
            <p:cNvPr id="994" name="Google Shape;994;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7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73"/>
          <p:cNvGrpSpPr/>
          <p:nvPr/>
        </p:nvGrpSpPr>
        <p:grpSpPr>
          <a:xfrm>
            <a:off x="7476059" y="3459808"/>
            <a:ext cx="112768" cy="106853"/>
            <a:chOff x="4768575" y="2253950"/>
            <a:chExt cx="46300" cy="43875"/>
          </a:xfrm>
        </p:grpSpPr>
        <p:sp>
          <p:nvSpPr>
            <p:cNvPr id="1003" name="Google Shape;1003;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73"/>
          <p:cNvGrpSpPr/>
          <p:nvPr/>
        </p:nvGrpSpPr>
        <p:grpSpPr>
          <a:xfrm>
            <a:off x="7775682" y="3948834"/>
            <a:ext cx="118187" cy="146246"/>
            <a:chOff x="4960900" y="2433225"/>
            <a:chExt cx="48525" cy="60050"/>
          </a:xfrm>
        </p:grpSpPr>
        <p:sp>
          <p:nvSpPr>
            <p:cNvPr id="1006" name="Google Shape;1006;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73"/>
          <p:cNvGrpSpPr/>
          <p:nvPr/>
        </p:nvGrpSpPr>
        <p:grpSpPr>
          <a:xfrm>
            <a:off x="7464247" y="4212895"/>
            <a:ext cx="136394" cy="143810"/>
            <a:chOff x="4854075" y="2527625"/>
            <a:chExt cx="56000" cy="59050"/>
          </a:xfrm>
        </p:grpSpPr>
        <p:sp>
          <p:nvSpPr>
            <p:cNvPr id="1009" name="Google Shape;1009;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7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73"/>
          <p:cNvGrpSpPr/>
          <p:nvPr/>
        </p:nvGrpSpPr>
        <p:grpSpPr>
          <a:xfrm>
            <a:off x="8088458" y="3676639"/>
            <a:ext cx="99312" cy="160797"/>
            <a:chOff x="5059700" y="2334775"/>
            <a:chExt cx="40775" cy="66025"/>
          </a:xfrm>
        </p:grpSpPr>
        <p:sp>
          <p:nvSpPr>
            <p:cNvPr id="1015" name="Google Shape;1015;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73"/>
          <p:cNvGrpSpPr/>
          <p:nvPr/>
        </p:nvGrpSpPr>
        <p:grpSpPr>
          <a:xfrm>
            <a:off x="8045622" y="3941771"/>
            <a:ext cx="184984" cy="160371"/>
            <a:chOff x="5037700" y="2430325"/>
            <a:chExt cx="75950" cy="65850"/>
          </a:xfrm>
        </p:grpSpPr>
        <p:sp>
          <p:nvSpPr>
            <p:cNvPr id="1025" name="Google Shape;1025;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73"/>
          <p:cNvGrpSpPr/>
          <p:nvPr/>
        </p:nvGrpSpPr>
        <p:grpSpPr>
          <a:xfrm>
            <a:off x="7465128" y="3708223"/>
            <a:ext cx="173014" cy="97629"/>
            <a:chOff x="4756975" y="2341800"/>
            <a:chExt cx="91975" cy="51925"/>
          </a:xfrm>
        </p:grpSpPr>
        <p:sp>
          <p:nvSpPr>
            <p:cNvPr id="1028" name="Google Shape;1028;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73"/>
          <p:cNvGrpSpPr/>
          <p:nvPr/>
        </p:nvGrpSpPr>
        <p:grpSpPr>
          <a:xfrm>
            <a:off x="7732065" y="4196920"/>
            <a:ext cx="212497" cy="175761"/>
            <a:chOff x="4943575" y="2516350"/>
            <a:chExt cx="98675" cy="81700"/>
          </a:xfrm>
        </p:grpSpPr>
        <p:sp>
          <p:nvSpPr>
            <p:cNvPr id="1049" name="Google Shape;1049;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Google Shape;1127;p7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3"/>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3"/>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grpSp>
        <p:nvGrpSpPr>
          <p:cNvPr id="1136" name="Google Shape;1136;p74"/>
          <p:cNvGrpSpPr/>
          <p:nvPr/>
        </p:nvGrpSpPr>
        <p:grpSpPr>
          <a:xfrm>
            <a:off x="745571" y="1168666"/>
            <a:ext cx="2492868" cy="1379876"/>
            <a:chOff x="2654821" y="2311071"/>
            <a:chExt cx="2279715" cy="1262120"/>
          </a:xfrm>
        </p:grpSpPr>
        <p:grpSp>
          <p:nvGrpSpPr>
            <p:cNvPr id="1137" name="Google Shape;1137;p74"/>
            <p:cNvGrpSpPr/>
            <p:nvPr/>
          </p:nvGrpSpPr>
          <p:grpSpPr>
            <a:xfrm>
              <a:off x="4034269" y="2840745"/>
              <a:ext cx="40212" cy="36437"/>
              <a:chOff x="4293400" y="2574725"/>
              <a:chExt cx="84425" cy="80100"/>
            </a:xfrm>
          </p:grpSpPr>
          <p:sp>
            <p:nvSpPr>
              <p:cNvPr id="1138" name="Google Shape;1138;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39" name="Google Shape;1139;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74"/>
            <p:cNvGrpSpPr/>
            <p:nvPr/>
          </p:nvGrpSpPr>
          <p:grpSpPr>
            <a:xfrm>
              <a:off x="3894606" y="2334874"/>
              <a:ext cx="913198" cy="518984"/>
              <a:chOff x="4000175" y="1462675"/>
              <a:chExt cx="1917275" cy="1140875"/>
            </a:xfrm>
          </p:grpSpPr>
          <p:sp>
            <p:nvSpPr>
              <p:cNvPr id="1141" name="Google Shape;1141;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42" name="Google Shape;1142;p74"/>
              <p:cNvGrpSpPr/>
              <p:nvPr/>
            </p:nvGrpSpPr>
            <p:grpSpPr>
              <a:xfrm>
                <a:off x="4000175" y="1462675"/>
                <a:ext cx="1917275" cy="1140875"/>
                <a:chOff x="4000175" y="1462675"/>
                <a:chExt cx="1917275" cy="1140875"/>
              </a:xfrm>
            </p:grpSpPr>
            <p:sp>
              <p:nvSpPr>
                <p:cNvPr id="1143" name="Google Shape;1143;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44" name="Google Shape;1144;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8" name="Google Shape;1148;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9" name="Google Shape;1149;p74"/>
            <p:cNvGrpSpPr/>
            <p:nvPr/>
          </p:nvGrpSpPr>
          <p:grpSpPr>
            <a:xfrm>
              <a:off x="3875768" y="2846704"/>
              <a:ext cx="44796" cy="47366"/>
              <a:chOff x="3960625" y="2587825"/>
              <a:chExt cx="94050" cy="104125"/>
            </a:xfrm>
          </p:grpSpPr>
          <p:sp>
            <p:nvSpPr>
              <p:cNvPr id="1150" name="Google Shape;1150;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51" name="Google Shape;1151;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74"/>
            <p:cNvGrpSpPr/>
            <p:nvPr/>
          </p:nvGrpSpPr>
          <p:grpSpPr>
            <a:xfrm>
              <a:off x="3782759" y="2807162"/>
              <a:ext cx="82686" cy="85487"/>
              <a:chOff x="3765350" y="2500900"/>
              <a:chExt cx="173600" cy="187925"/>
            </a:xfrm>
          </p:grpSpPr>
          <p:sp>
            <p:nvSpPr>
              <p:cNvPr id="1153" name="Google Shape;1153;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54" name="Google Shape;1154;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74"/>
            <p:cNvGrpSpPr/>
            <p:nvPr/>
          </p:nvGrpSpPr>
          <p:grpSpPr>
            <a:xfrm>
              <a:off x="3775674" y="2798496"/>
              <a:ext cx="40545" cy="23564"/>
              <a:chOff x="3750475" y="2481850"/>
              <a:chExt cx="85125" cy="51800"/>
            </a:xfrm>
          </p:grpSpPr>
          <p:sp>
            <p:nvSpPr>
              <p:cNvPr id="1160" name="Google Shape;1160;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62" name="Google Shape;1162;p74"/>
            <p:cNvGrpSpPr/>
            <p:nvPr/>
          </p:nvGrpSpPr>
          <p:grpSpPr>
            <a:xfrm>
              <a:off x="3716946" y="2776024"/>
              <a:ext cx="81971" cy="76912"/>
              <a:chOff x="3627175" y="2432450"/>
              <a:chExt cx="172100" cy="169075"/>
            </a:xfrm>
          </p:grpSpPr>
          <p:sp>
            <p:nvSpPr>
              <p:cNvPr id="1163" name="Google Shape;1163;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65" name="Google Shape;1165;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66" name="Google Shape;1166;p74"/>
            <p:cNvGrpSpPr/>
            <p:nvPr/>
          </p:nvGrpSpPr>
          <p:grpSpPr>
            <a:xfrm>
              <a:off x="3685682" y="2845624"/>
              <a:ext cx="29311" cy="45055"/>
              <a:chOff x="3561536" y="2585450"/>
              <a:chExt cx="61539" cy="99045"/>
            </a:xfrm>
          </p:grpSpPr>
          <p:sp>
            <p:nvSpPr>
              <p:cNvPr id="1167" name="Google Shape;1167;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69" name="Google Shape;1169;p74"/>
            <p:cNvGrpSpPr/>
            <p:nvPr/>
          </p:nvGrpSpPr>
          <p:grpSpPr>
            <a:xfrm>
              <a:off x="3849905" y="2572252"/>
              <a:ext cx="74339" cy="119559"/>
              <a:chOff x="3906325" y="1984500"/>
              <a:chExt cx="156075" cy="262825"/>
            </a:xfrm>
          </p:grpSpPr>
          <p:sp>
            <p:nvSpPr>
              <p:cNvPr id="1170" name="Google Shape;1170;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71" name="Google Shape;1171;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74"/>
            <p:cNvGrpSpPr/>
            <p:nvPr/>
          </p:nvGrpSpPr>
          <p:grpSpPr>
            <a:xfrm>
              <a:off x="2654821" y="2414345"/>
              <a:ext cx="667570" cy="558731"/>
              <a:chOff x="1397225" y="1637375"/>
              <a:chExt cx="1401575" cy="1228250"/>
            </a:xfrm>
          </p:grpSpPr>
          <p:sp>
            <p:nvSpPr>
              <p:cNvPr id="1173" name="Google Shape;1173;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74" name="Google Shape;1174;p74"/>
              <p:cNvGrpSpPr/>
              <p:nvPr/>
            </p:nvGrpSpPr>
            <p:grpSpPr>
              <a:xfrm>
                <a:off x="1397225" y="1637375"/>
                <a:ext cx="1398775" cy="1228250"/>
                <a:chOff x="1397225" y="1637375"/>
                <a:chExt cx="1398775" cy="1228250"/>
              </a:xfrm>
            </p:grpSpPr>
            <p:sp>
              <p:nvSpPr>
                <p:cNvPr id="1175" name="Google Shape;1175;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7" name="Google Shape;1177;p74"/>
            <p:cNvGrpSpPr/>
            <p:nvPr/>
          </p:nvGrpSpPr>
          <p:grpSpPr>
            <a:xfrm>
              <a:off x="3230417" y="3103734"/>
              <a:ext cx="282982" cy="280332"/>
              <a:chOff x="2605700" y="3152850"/>
              <a:chExt cx="594125" cy="616250"/>
            </a:xfrm>
          </p:grpSpPr>
          <p:sp>
            <p:nvSpPr>
              <p:cNvPr id="1178" name="Google Shape;1178;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79" name="Google Shape;1179;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80" name="Google Shape;1180;p74"/>
            <p:cNvGrpSpPr/>
            <p:nvPr/>
          </p:nvGrpSpPr>
          <p:grpSpPr>
            <a:xfrm>
              <a:off x="3265985" y="3226989"/>
              <a:ext cx="87151" cy="346202"/>
              <a:chOff x="2680375" y="3423800"/>
              <a:chExt cx="182975" cy="761050"/>
            </a:xfrm>
          </p:grpSpPr>
          <p:sp>
            <p:nvSpPr>
              <p:cNvPr id="1181" name="Google Shape;1181;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82" name="Google Shape;1182;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74"/>
            <p:cNvGrpSpPr/>
            <p:nvPr/>
          </p:nvGrpSpPr>
          <p:grpSpPr>
            <a:xfrm>
              <a:off x="3855466" y="3289811"/>
              <a:ext cx="112514" cy="94210"/>
              <a:chOff x="3918000" y="3561900"/>
              <a:chExt cx="236225" cy="207100"/>
            </a:xfrm>
          </p:grpSpPr>
          <p:sp>
            <p:nvSpPr>
              <p:cNvPr id="1184" name="Google Shape;1184;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85" name="Google Shape;1185;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89" name="Google Shape;1189;p74"/>
            <p:cNvGrpSpPr/>
            <p:nvPr/>
          </p:nvGrpSpPr>
          <p:grpSpPr>
            <a:xfrm>
              <a:off x="2905224" y="2311071"/>
              <a:ext cx="596721" cy="528992"/>
              <a:chOff x="1922950" y="1410350"/>
              <a:chExt cx="1252825" cy="1162875"/>
            </a:xfrm>
          </p:grpSpPr>
          <p:sp>
            <p:nvSpPr>
              <p:cNvPr id="1190" name="Google Shape;1190;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06" name="Google Shape;1206;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6" name="Google Shape;1226;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27" name="Google Shape;1227;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74"/>
            <p:cNvGrpSpPr/>
            <p:nvPr/>
          </p:nvGrpSpPr>
          <p:grpSpPr>
            <a:xfrm>
              <a:off x="3280929" y="3294542"/>
              <a:ext cx="109894" cy="272224"/>
              <a:chOff x="2711750" y="3572300"/>
              <a:chExt cx="230725" cy="598425"/>
            </a:xfrm>
          </p:grpSpPr>
          <p:sp>
            <p:nvSpPr>
              <p:cNvPr id="1229" name="Google Shape;1229;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74"/>
            <p:cNvGrpSpPr/>
            <p:nvPr/>
          </p:nvGrpSpPr>
          <p:grpSpPr>
            <a:xfrm>
              <a:off x="3790439" y="2408636"/>
              <a:ext cx="73017" cy="75684"/>
              <a:chOff x="3781475" y="1624825"/>
              <a:chExt cx="153300" cy="166375"/>
            </a:xfrm>
          </p:grpSpPr>
          <p:sp>
            <p:nvSpPr>
              <p:cNvPr id="1233" name="Google Shape;1233;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74"/>
            <p:cNvGrpSpPr/>
            <p:nvPr/>
          </p:nvGrpSpPr>
          <p:grpSpPr>
            <a:xfrm>
              <a:off x="4403342" y="3107749"/>
              <a:ext cx="316680" cy="101374"/>
              <a:chOff x="5068275" y="3161675"/>
              <a:chExt cx="664875" cy="222850"/>
            </a:xfrm>
          </p:grpSpPr>
          <p:sp>
            <p:nvSpPr>
              <p:cNvPr id="1245" name="Google Shape;1245;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74"/>
            <p:cNvGrpSpPr/>
            <p:nvPr/>
          </p:nvGrpSpPr>
          <p:grpSpPr>
            <a:xfrm>
              <a:off x="3697513" y="2707266"/>
              <a:ext cx="59549" cy="79733"/>
              <a:chOff x="3586375" y="2281300"/>
              <a:chExt cx="125025" cy="175275"/>
            </a:xfrm>
          </p:grpSpPr>
          <p:sp>
            <p:nvSpPr>
              <p:cNvPr id="1279" name="Google Shape;1279;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1" name="Google Shape;1281;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2" name="Google Shape;1282;p74"/>
            <p:cNvGrpSpPr/>
            <p:nvPr/>
          </p:nvGrpSpPr>
          <p:grpSpPr>
            <a:xfrm>
              <a:off x="4513224" y="3221724"/>
              <a:ext cx="274563" cy="280321"/>
              <a:chOff x="5298975" y="3412225"/>
              <a:chExt cx="576450" cy="616225"/>
            </a:xfrm>
          </p:grpSpPr>
          <p:sp>
            <p:nvSpPr>
              <p:cNvPr id="1283" name="Google Shape;1283;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4" name="Google Shape;1284;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74"/>
            <p:cNvGrpSpPr/>
            <p:nvPr/>
          </p:nvGrpSpPr>
          <p:grpSpPr>
            <a:xfrm>
              <a:off x="4824403" y="3421846"/>
              <a:ext cx="110132" cy="130647"/>
              <a:chOff x="5952300" y="3852150"/>
              <a:chExt cx="231225" cy="287200"/>
            </a:xfrm>
          </p:grpSpPr>
          <p:sp>
            <p:nvSpPr>
              <p:cNvPr id="1286" name="Google Shape;1286;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6" name="Google Shape;1296;p74"/>
            <p:cNvGrpSpPr/>
            <p:nvPr/>
          </p:nvGrpSpPr>
          <p:grpSpPr>
            <a:xfrm>
              <a:off x="4295710" y="3079670"/>
              <a:ext cx="14968" cy="27135"/>
              <a:chOff x="4842300" y="3099950"/>
              <a:chExt cx="31425" cy="59650"/>
            </a:xfrm>
          </p:grpSpPr>
          <p:sp>
            <p:nvSpPr>
              <p:cNvPr id="1297" name="Google Shape;1297;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74"/>
            <p:cNvGrpSpPr/>
            <p:nvPr/>
          </p:nvGrpSpPr>
          <p:grpSpPr>
            <a:xfrm>
              <a:off x="3831056" y="2816010"/>
              <a:ext cx="37378" cy="27612"/>
              <a:chOff x="3866750" y="2520350"/>
              <a:chExt cx="78475" cy="60700"/>
            </a:xfrm>
          </p:grpSpPr>
          <p:sp>
            <p:nvSpPr>
              <p:cNvPr id="1310" name="Google Shape;1310;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31" name="Google Shape;1331;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3" name="Google Shape;1343;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4"/>
            <p:cNvGrpSpPr/>
            <p:nvPr/>
          </p:nvGrpSpPr>
          <p:grpSpPr>
            <a:xfrm>
              <a:off x="3632736" y="3051591"/>
              <a:ext cx="63288" cy="45217"/>
              <a:chOff x="3450375" y="3038225"/>
              <a:chExt cx="132875" cy="99400"/>
            </a:xfrm>
          </p:grpSpPr>
          <p:sp>
            <p:nvSpPr>
              <p:cNvPr id="1357" name="Google Shape;1357;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68" name="Google Shape;1368;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78" name="Google Shape;1378;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84" name="Google Shape;1384;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74"/>
          <p:cNvGrpSpPr/>
          <p:nvPr/>
        </p:nvGrpSpPr>
        <p:grpSpPr>
          <a:xfrm>
            <a:off x="3554131" y="1233340"/>
            <a:ext cx="2078182" cy="1366558"/>
            <a:chOff x="235800" y="830650"/>
            <a:chExt cx="6978450" cy="4588844"/>
          </a:xfrm>
        </p:grpSpPr>
        <p:sp>
          <p:nvSpPr>
            <p:cNvPr id="1395" name="Google Shape;1395;p7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74"/>
          <p:cNvGrpSpPr/>
          <p:nvPr/>
        </p:nvGrpSpPr>
        <p:grpSpPr>
          <a:xfrm>
            <a:off x="742628" y="3064442"/>
            <a:ext cx="2622876" cy="1333540"/>
            <a:chOff x="238125" y="1038125"/>
            <a:chExt cx="7146800" cy="3633625"/>
          </a:xfrm>
        </p:grpSpPr>
        <p:sp>
          <p:nvSpPr>
            <p:cNvPr id="1402" name="Google Shape;1402;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4" name="Google Shape;2974;p74"/>
          <p:cNvGrpSpPr/>
          <p:nvPr/>
        </p:nvGrpSpPr>
        <p:grpSpPr>
          <a:xfrm>
            <a:off x="5857556" y="1206552"/>
            <a:ext cx="2590840" cy="1380235"/>
            <a:chOff x="233350" y="949250"/>
            <a:chExt cx="7137300" cy="3802300"/>
          </a:xfrm>
        </p:grpSpPr>
        <p:sp>
          <p:nvSpPr>
            <p:cNvPr id="2975" name="Google Shape;2975;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6" name="Google Shape;3026;p74"/>
          <p:cNvGrpSpPr/>
          <p:nvPr/>
        </p:nvGrpSpPr>
        <p:grpSpPr>
          <a:xfrm>
            <a:off x="7671985" y="3251325"/>
            <a:ext cx="104231" cy="320340"/>
            <a:chOff x="7564426" y="3224343"/>
            <a:chExt cx="119985" cy="368801"/>
          </a:xfrm>
        </p:grpSpPr>
        <p:sp>
          <p:nvSpPr>
            <p:cNvPr id="3027" name="Google Shape;3027;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9" name="Google Shape;3029;p74"/>
          <p:cNvGrpSpPr/>
          <p:nvPr/>
        </p:nvGrpSpPr>
        <p:grpSpPr>
          <a:xfrm>
            <a:off x="7371473" y="3245427"/>
            <a:ext cx="189489" cy="332132"/>
            <a:chOff x="8370831" y="3202002"/>
            <a:chExt cx="218129" cy="382376"/>
          </a:xfrm>
        </p:grpSpPr>
        <p:sp>
          <p:nvSpPr>
            <p:cNvPr id="3030" name="Google Shape;3030;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74"/>
          <p:cNvGrpSpPr/>
          <p:nvPr/>
        </p:nvGrpSpPr>
        <p:grpSpPr>
          <a:xfrm>
            <a:off x="8094863" y="3656559"/>
            <a:ext cx="309429" cy="267000"/>
            <a:chOff x="6742064" y="3750480"/>
            <a:chExt cx="399315" cy="344560"/>
          </a:xfrm>
        </p:grpSpPr>
        <p:sp>
          <p:nvSpPr>
            <p:cNvPr id="3033" name="Google Shape;3033;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74"/>
          <p:cNvGrpSpPr/>
          <p:nvPr/>
        </p:nvGrpSpPr>
        <p:grpSpPr>
          <a:xfrm>
            <a:off x="7633882" y="4007606"/>
            <a:ext cx="180437" cy="281608"/>
            <a:chOff x="7248525" y="3739696"/>
            <a:chExt cx="230531" cy="359790"/>
          </a:xfrm>
        </p:grpSpPr>
        <p:sp>
          <p:nvSpPr>
            <p:cNvPr id="3036" name="Google Shape;3036;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74"/>
          <p:cNvGrpSpPr/>
          <p:nvPr/>
        </p:nvGrpSpPr>
        <p:grpSpPr>
          <a:xfrm>
            <a:off x="7879801" y="3650830"/>
            <a:ext cx="162896" cy="278710"/>
            <a:chOff x="7601242" y="3729267"/>
            <a:chExt cx="222566" cy="380803"/>
          </a:xfrm>
        </p:grpSpPr>
        <p:sp>
          <p:nvSpPr>
            <p:cNvPr id="3039" name="Google Shape;3039;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1" name="Google Shape;3041;p74"/>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2" name="Google Shape;3042;p74"/>
          <p:cNvGrpSpPr/>
          <p:nvPr/>
        </p:nvGrpSpPr>
        <p:grpSpPr>
          <a:xfrm>
            <a:off x="7369446" y="3651971"/>
            <a:ext cx="193543" cy="275990"/>
            <a:chOff x="8304647" y="3738687"/>
            <a:chExt cx="225076" cy="320956"/>
          </a:xfrm>
        </p:grpSpPr>
        <p:sp>
          <p:nvSpPr>
            <p:cNvPr id="3043" name="Google Shape;3043;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74"/>
          <p:cNvGrpSpPr/>
          <p:nvPr/>
        </p:nvGrpSpPr>
        <p:grpSpPr>
          <a:xfrm>
            <a:off x="7641939" y="3651971"/>
            <a:ext cx="178492" cy="275990"/>
            <a:chOff x="8615101" y="3738687"/>
            <a:chExt cx="207573" cy="320956"/>
          </a:xfrm>
        </p:grpSpPr>
        <p:sp>
          <p:nvSpPr>
            <p:cNvPr id="3047" name="Google Shape;3047;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0" name="Google Shape;3050;p74"/>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1" name="Google Shape;3051;p74"/>
          <p:cNvGrpSpPr/>
          <p:nvPr/>
        </p:nvGrpSpPr>
        <p:grpSpPr>
          <a:xfrm>
            <a:off x="6036644" y="3773459"/>
            <a:ext cx="557670" cy="511283"/>
            <a:chOff x="6015419" y="3716859"/>
            <a:chExt cx="557671" cy="511283"/>
          </a:xfrm>
        </p:grpSpPr>
        <p:sp>
          <p:nvSpPr>
            <p:cNvPr id="3052" name="Google Shape;3052;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3" name="Google Shape;3053;p74"/>
            <p:cNvGrpSpPr/>
            <p:nvPr/>
          </p:nvGrpSpPr>
          <p:grpSpPr>
            <a:xfrm>
              <a:off x="6036094" y="3716980"/>
              <a:ext cx="529860" cy="510468"/>
              <a:chOff x="6036094" y="3716980"/>
              <a:chExt cx="529860" cy="510468"/>
            </a:xfrm>
          </p:grpSpPr>
          <p:sp>
            <p:nvSpPr>
              <p:cNvPr id="3054" name="Google Shape;3054;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4" name="Google Shape;3064;p74"/>
          <p:cNvGrpSpPr/>
          <p:nvPr/>
        </p:nvGrpSpPr>
        <p:grpSpPr>
          <a:xfrm>
            <a:off x="6665529" y="3130228"/>
            <a:ext cx="576302" cy="511871"/>
            <a:chOff x="6644304" y="3073628"/>
            <a:chExt cx="576302" cy="511871"/>
          </a:xfrm>
        </p:grpSpPr>
        <p:sp>
          <p:nvSpPr>
            <p:cNvPr id="3065" name="Google Shape;3065;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6" name="Google Shape;3066;p74"/>
            <p:cNvGrpSpPr/>
            <p:nvPr/>
          </p:nvGrpSpPr>
          <p:grpSpPr>
            <a:xfrm>
              <a:off x="6712169" y="3085440"/>
              <a:ext cx="481622" cy="494913"/>
              <a:chOff x="6712169" y="3085440"/>
              <a:chExt cx="481622" cy="494913"/>
            </a:xfrm>
          </p:grpSpPr>
          <p:sp>
            <p:nvSpPr>
              <p:cNvPr id="3067" name="Google Shape;3067;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2" name="Google Shape;3072;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5" name="Google Shape;3075;p74"/>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6" name="Google Shape;3076;p74"/>
          <p:cNvGrpSpPr/>
          <p:nvPr/>
        </p:nvGrpSpPr>
        <p:grpSpPr>
          <a:xfrm>
            <a:off x="6673379" y="3773223"/>
            <a:ext cx="560631" cy="511352"/>
            <a:chOff x="6652154" y="3716623"/>
            <a:chExt cx="560631" cy="511352"/>
          </a:xfrm>
        </p:grpSpPr>
        <p:sp>
          <p:nvSpPr>
            <p:cNvPr id="3077" name="Google Shape;3077;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8" name="Google Shape;3078;p74"/>
            <p:cNvGrpSpPr/>
            <p:nvPr/>
          </p:nvGrpSpPr>
          <p:grpSpPr>
            <a:xfrm>
              <a:off x="6669657" y="3716715"/>
              <a:ext cx="466779" cy="464290"/>
              <a:chOff x="6669657" y="3716715"/>
              <a:chExt cx="466779" cy="464290"/>
            </a:xfrm>
          </p:grpSpPr>
          <p:sp>
            <p:nvSpPr>
              <p:cNvPr id="3079" name="Google Shape;3079;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2" name="Google Shape;3092;p74"/>
          <p:cNvGrpSpPr/>
          <p:nvPr/>
        </p:nvGrpSpPr>
        <p:grpSpPr>
          <a:xfrm>
            <a:off x="7867470" y="4054631"/>
            <a:ext cx="187557" cy="187557"/>
            <a:chOff x="8565775" y="671075"/>
            <a:chExt cx="441000" cy="441000"/>
          </a:xfrm>
        </p:grpSpPr>
        <p:sp>
          <p:nvSpPr>
            <p:cNvPr id="3093" name="Google Shape;3093;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74"/>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7" name="Google Shape;3097;p74"/>
          <p:cNvGrpSpPr/>
          <p:nvPr/>
        </p:nvGrpSpPr>
        <p:grpSpPr>
          <a:xfrm>
            <a:off x="6021325" y="3132850"/>
            <a:ext cx="587871" cy="512373"/>
            <a:chOff x="6000100" y="3076250"/>
            <a:chExt cx="587871" cy="512373"/>
          </a:xfrm>
        </p:grpSpPr>
        <p:sp>
          <p:nvSpPr>
            <p:cNvPr id="3098" name="Google Shape;3098;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9" name="Google Shape;3099;p74"/>
            <p:cNvGrpSpPr/>
            <p:nvPr/>
          </p:nvGrpSpPr>
          <p:grpSpPr>
            <a:xfrm>
              <a:off x="6031360" y="3076713"/>
              <a:ext cx="539107" cy="480965"/>
              <a:chOff x="6031360" y="3076713"/>
              <a:chExt cx="539107" cy="480965"/>
            </a:xfrm>
          </p:grpSpPr>
          <p:sp>
            <p:nvSpPr>
              <p:cNvPr id="3100" name="Google Shape;3100;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7" name="Google Shape;3107;p74"/>
          <p:cNvGrpSpPr/>
          <p:nvPr/>
        </p:nvGrpSpPr>
        <p:grpSpPr>
          <a:xfrm>
            <a:off x="3597785" y="3065882"/>
            <a:ext cx="2241344" cy="1330656"/>
            <a:chOff x="3597785" y="3065882"/>
            <a:chExt cx="2241344" cy="1330656"/>
          </a:xfrm>
        </p:grpSpPr>
        <p:grpSp>
          <p:nvGrpSpPr>
            <p:cNvPr id="3108" name="Google Shape;3108;p74"/>
            <p:cNvGrpSpPr/>
            <p:nvPr/>
          </p:nvGrpSpPr>
          <p:grpSpPr>
            <a:xfrm>
              <a:off x="5296908" y="3937355"/>
              <a:ext cx="143198" cy="32380"/>
              <a:chOff x="5296908" y="3937355"/>
              <a:chExt cx="143198" cy="32380"/>
            </a:xfrm>
          </p:grpSpPr>
          <p:sp>
            <p:nvSpPr>
              <p:cNvPr id="3109" name="Google Shape;3109;p7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0" name="Google Shape;3110;p74"/>
              <p:cNvGrpSpPr/>
              <p:nvPr/>
            </p:nvGrpSpPr>
            <p:grpSpPr>
              <a:xfrm>
                <a:off x="5402331" y="3937355"/>
                <a:ext cx="37776" cy="32380"/>
                <a:chOff x="5402331" y="3937355"/>
                <a:chExt cx="37776" cy="32380"/>
              </a:xfrm>
            </p:grpSpPr>
            <p:sp>
              <p:nvSpPr>
                <p:cNvPr id="3111" name="Google Shape;3111;p7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3" name="Google Shape;3113;p74"/>
              <p:cNvGrpSpPr/>
              <p:nvPr/>
            </p:nvGrpSpPr>
            <p:grpSpPr>
              <a:xfrm>
                <a:off x="5296908" y="3937355"/>
                <a:ext cx="37783" cy="32380"/>
                <a:chOff x="5296908" y="3937355"/>
                <a:chExt cx="37783" cy="32380"/>
              </a:xfrm>
            </p:grpSpPr>
            <p:sp>
              <p:nvSpPr>
                <p:cNvPr id="3114" name="Google Shape;3114;p7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6" name="Google Shape;3116;p74"/>
            <p:cNvGrpSpPr/>
            <p:nvPr/>
          </p:nvGrpSpPr>
          <p:grpSpPr>
            <a:xfrm>
              <a:off x="4724163" y="3119631"/>
              <a:ext cx="120838" cy="84218"/>
              <a:chOff x="4724163" y="3119631"/>
              <a:chExt cx="120838" cy="84218"/>
            </a:xfrm>
          </p:grpSpPr>
          <p:grpSp>
            <p:nvGrpSpPr>
              <p:cNvPr id="3117" name="Google Shape;3117;p74"/>
              <p:cNvGrpSpPr/>
              <p:nvPr/>
            </p:nvGrpSpPr>
            <p:grpSpPr>
              <a:xfrm>
                <a:off x="4746712" y="3132773"/>
                <a:ext cx="86869" cy="56424"/>
                <a:chOff x="4746712" y="3132773"/>
                <a:chExt cx="86869" cy="56424"/>
              </a:xfrm>
            </p:grpSpPr>
            <p:sp>
              <p:nvSpPr>
                <p:cNvPr id="3118" name="Google Shape;3118;p7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74"/>
              <p:cNvGrpSpPr/>
              <p:nvPr/>
            </p:nvGrpSpPr>
            <p:grpSpPr>
              <a:xfrm>
                <a:off x="4773634" y="3143336"/>
                <a:ext cx="37776" cy="32451"/>
                <a:chOff x="4773634" y="3143336"/>
                <a:chExt cx="37776" cy="32451"/>
              </a:xfrm>
            </p:grpSpPr>
            <p:sp>
              <p:nvSpPr>
                <p:cNvPr id="3121" name="Google Shape;3121;p7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74"/>
              <p:cNvGrpSpPr/>
              <p:nvPr/>
            </p:nvGrpSpPr>
            <p:grpSpPr>
              <a:xfrm>
                <a:off x="4724163" y="3131248"/>
                <a:ext cx="37776" cy="32459"/>
                <a:chOff x="4724163" y="3131248"/>
                <a:chExt cx="37776" cy="32459"/>
              </a:xfrm>
            </p:grpSpPr>
            <p:sp>
              <p:nvSpPr>
                <p:cNvPr id="3124" name="Google Shape;3124;p7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6" name="Google Shape;3126;p74"/>
              <p:cNvGrpSpPr/>
              <p:nvPr/>
            </p:nvGrpSpPr>
            <p:grpSpPr>
              <a:xfrm>
                <a:off x="4755081" y="3176054"/>
                <a:ext cx="32357" cy="27795"/>
                <a:chOff x="4755081" y="3176054"/>
                <a:chExt cx="32357" cy="27795"/>
              </a:xfrm>
            </p:grpSpPr>
            <p:sp>
              <p:nvSpPr>
                <p:cNvPr id="3127" name="Google Shape;3127;p7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74"/>
              <p:cNvGrpSpPr/>
              <p:nvPr/>
            </p:nvGrpSpPr>
            <p:grpSpPr>
              <a:xfrm>
                <a:off x="4812550" y="3119631"/>
                <a:ext cx="32451" cy="27803"/>
                <a:chOff x="4812550" y="3119631"/>
                <a:chExt cx="32451" cy="27803"/>
              </a:xfrm>
            </p:grpSpPr>
            <p:sp>
              <p:nvSpPr>
                <p:cNvPr id="3130" name="Google Shape;3130;p7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2" name="Google Shape;3132;p74"/>
            <p:cNvGrpSpPr/>
            <p:nvPr/>
          </p:nvGrpSpPr>
          <p:grpSpPr>
            <a:xfrm>
              <a:off x="5382826" y="4027197"/>
              <a:ext cx="268967" cy="250422"/>
              <a:chOff x="5382826" y="4027197"/>
              <a:chExt cx="268967" cy="250422"/>
            </a:xfrm>
          </p:grpSpPr>
          <p:grpSp>
            <p:nvGrpSpPr>
              <p:cNvPr id="3133" name="Google Shape;3133;p74"/>
              <p:cNvGrpSpPr/>
              <p:nvPr/>
            </p:nvGrpSpPr>
            <p:grpSpPr>
              <a:xfrm>
                <a:off x="5405280" y="4042510"/>
                <a:ext cx="237570" cy="218647"/>
                <a:chOff x="5405280" y="4042510"/>
                <a:chExt cx="237570" cy="218647"/>
              </a:xfrm>
            </p:grpSpPr>
            <p:sp>
              <p:nvSpPr>
                <p:cNvPr id="3134" name="Google Shape;3134;p7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3140;p74"/>
              <p:cNvGrpSpPr/>
              <p:nvPr/>
            </p:nvGrpSpPr>
            <p:grpSpPr>
              <a:xfrm>
                <a:off x="5382826" y="4125549"/>
                <a:ext cx="37776" cy="32380"/>
                <a:chOff x="5382826" y="4125549"/>
                <a:chExt cx="37776" cy="32380"/>
              </a:xfrm>
            </p:grpSpPr>
            <p:sp>
              <p:nvSpPr>
                <p:cNvPr id="3141" name="Google Shape;3141;p7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3" name="Google Shape;3143;p74"/>
              <p:cNvGrpSpPr/>
              <p:nvPr/>
            </p:nvGrpSpPr>
            <p:grpSpPr>
              <a:xfrm>
                <a:off x="5475680" y="4195587"/>
                <a:ext cx="37783" cy="32364"/>
                <a:chOff x="5475680" y="4195587"/>
                <a:chExt cx="37783" cy="32364"/>
              </a:xfrm>
            </p:grpSpPr>
            <p:sp>
              <p:nvSpPr>
                <p:cNvPr id="3144" name="Google Shape;3144;p7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6" name="Google Shape;3146;p74"/>
              <p:cNvGrpSpPr/>
              <p:nvPr/>
            </p:nvGrpSpPr>
            <p:grpSpPr>
              <a:xfrm>
                <a:off x="5532575" y="4027197"/>
                <a:ext cx="33308" cy="32262"/>
                <a:chOff x="5532575" y="4027197"/>
                <a:chExt cx="33308" cy="32262"/>
              </a:xfrm>
            </p:grpSpPr>
            <p:sp>
              <p:nvSpPr>
                <p:cNvPr id="3147" name="Google Shape;3147;p7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74"/>
              <p:cNvGrpSpPr/>
              <p:nvPr/>
            </p:nvGrpSpPr>
            <p:grpSpPr>
              <a:xfrm>
                <a:off x="5590706" y="4245348"/>
                <a:ext cx="33497" cy="32270"/>
                <a:chOff x="5590706" y="4245348"/>
                <a:chExt cx="33497" cy="32270"/>
              </a:xfrm>
            </p:grpSpPr>
            <p:sp>
              <p:nvSpPr>
                <p:cNvPr id="3150" name="Google Shape;3150;p7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74"/>
              <p:cNvGrpSpPr/>
              <p:nvPr/>
            </p:nvGrpSpPr>
            <p:grpSpPr>
              <a:xfrm>
                <a:off x="5618681" y="4109677"/>
                <a:ext cx="33112" cy="32357"/>
                <a:chOff x="5618681" y="4109677"/>
                <a:chExt cx="33112" cy="32357"/>
              </a:xfrm>
            </p:grpSpPr>
            <p:sp>
              <p:nvSpPr>
                <p:cNvPr id="3153" name="Google Shape;3153;p7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5" name="Google Shape;3155;p74"/>
              <p:cNvGrpSpPr/>
              <p:nvPr/>
            </p:nvGrpSpPr>
            <p:grpSpPr>
              <a:xfrm>
                <a:off x="5479298" y="4128262"/>
                <a:ext cx="31405" cy="26906"/>
                <a:chOff x="5479298" y="4128262"/>
                <a:chExt cx="31405" cy="26906"/>
              </a:xfrm>
            </p:grpSpPr>
            <p:sp>
              <p:nvSpPr>
                <p:cNvPr id="3156" name="Google Shape;3156;p7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8" name="Google Shape;3158;p74"/>
              <p:cNvGrpSpPr/>
              <p:nvPr/>
            </p:nvGrpSpPr>
            <p:grpSpPr>
              <a:xfrm>
                <a:off x="5582903" y="4180116"/>
                <a:ext cx="31499" cy="26898"/>
                <a:chOff x="5582903" y="4180116"/>
                <a:chExt cx="31499" cy="26898"/>
              </a:xfrm>
            </p:grpSpPr>
            <p:sp>
              <p:nvSpPr>
                <p:cNvPr id="3159" name="Google Shape;3159;p7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1" name="Google Shape;3161;p74"/>
            <p:cNvGrpSpPr/>
            <p:nvPr/>
          </p:nvGrpSpPr>
          <p:grpSpPr>
            <a:xfrm>
              <a:off x="3977681" y="3230323"/>
              <a:ext cx="94584" cy="84085"/>
              <a:chOff x="3977681" y="3230323"/>
              <a:chExt cx="94584" cy="84085"/>
            </a:xfrm>
          </p:grpSpPr>
          <p:grpSp>
            <p:nvGrpSpPr>
              <p:cNvPr id="3162" name="Google Shape;3162;p74"/>
              <p:cNvGrpSpPr/>
              <p:nvPr/>
            </p:nvGrpSpPr>
            <p:grpSpPr>
              <a:xfrm>
                <a:off x="4000135" y="3243041"/>
                <a:ext cx="59570" cy="57186"/>
                <a:chOff x="4000135" y="3243041"/>
                <a:chExt cx="59570" cy="57186"/>
              </a:xfrm>
            </p:grpSpPr>
            <p:sp>
              <p:nvSpPr>
                <p:cNvPr id="3163" name="Google Shape;3163;p7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74"/>
              <p:cNvGrpSpPr/>
              <p:nvPr/>
            </p:nvGrpSpPr>
            <p:grpSpPr>
              <a:xfrm>
                <a:off x="3977681" y="3245872"/>
                <a:ext cx="37783" cy="32380"/>
                <a:chOff x="3977681" y="3245872"/>
                <a:chExt cx="37783" cy="32380"/>
              </a:xfrm>
            </p:grpSpPr>
            <p:sp>
              <p:nvSpPr>
                <p:cNvPr id="3167" name="Google Shape;3167;p7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74"/>
              <p:cNvGrpSpPr/>
              <p:nvPr/>
            </p:nvGrpSpPr>
            <p:grpSpPr>
              <a:xfrm>
                <a:off x="4040860" y="3262672"/>
                <a:ext cx="31405" cy="27001"/>
                <a:chOff x="4040860" y="3262672"/>
                <a:chExt cx="31405" cy="27001"/>
              </a:xfrm>
            </p:grpSpPr>
            <p:sp>
              <p:nvSpPr>
                <p:cNvPr id="3170" name="Google Shape;3170;p7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74"/>
              <p:cNvGrpSpPr/>
              <p:nvPr/>
            </p:nvGrpSpPr>
            <p:grpSpPr>
              <a:xfrm>
                <a:off x="4021072" y="3230323"/>
                <a:ext cx="31397" cy="26906"/>
                <a:chOff x="4021072" y="3230323"/>
                <a:chExt cx="31397" cy="26906"/>
              </a:xfrm>
            </p:grpSpPr>
            <p:sp>
              <p:nvSpPr>
                <p:cNvPr id="3173" name="Google Shape;3173;p7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74"/>
              <p:cNvGrpSpPr/>
              <p:nvPr/>
            </p:nvGrpSpPr>
            <p:grpSpPr>
              <a:xfrm>
                <a:off x="4001472" y="3287462"/>
                <a:ext cx="31499" cy="26945"/>
                <a:chOff x="4001472" y="3287462"/>
                <a:chExt cx="31499" cy="26945"/>
              </a:xfrm>
            </p:grpSpPr>
            <p:sp>
              <p:nvSpPr>
                <p:cNvPr id="3176" name="Google Shape;3176;p7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8" name="Google Shape;3178;p74"/>
            <p:cNvGrpSpPr/>
            <p:nvPr/>
          </p:nvGrpSpPr>
          <p:grpSpPr>
            <a:xfrm>
              <a:off x="4084715" y="3258865"/>
              <a:ext cx="184961" cy="137268"/>
              <a:chOff x="4084715" y="3258865"/>
              <a:chExt cx="184961" cy="137268"/>
            </a:xfrm>
          </p:grpSpPr>
          <p:grpSp>
            <p:nvGrpSpPr>
              <p:cNvPr id="3179" name="Google Shape;3179;p74"/>
              <p:cNvGrpSpPr/>
              <p:nvPr/>
            </p:nvGrpSpPr>
            <p:grpSpPr>
              <a:xfrm>
                <a:off x="4107453" y="3271583"/>
                <a:ext cx="153470" cy="110275"/>
                <a:chOff x="4107453" y="3271583"/>
                <a:chExt cx="153470" cy="110275"/>
              </a:xfrm>
            </p:grpSpPr>
            <p:sp>
              <p:nvSpPr>
                <p:cNvPr id="3180" name="Google Shape;3180;p7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74"/>
              <p:cNvGrpSpPr/>
              <p:nvPr/>
            </p:nvGrpSpPr>
            <p:grpSpPr>
              <a:xfrm>
                <a:off x="4136947" y="3258865"/>
                <a:ext cx="31499" cy="27001"/>
                <a:chOff x="4136947" y="3258865"/>
                <a:chExt cx="31499" cy="27001"/>
              </a:xfrm>
            </p:grpSpPr>
            <p:sp>
              <p:nvSpPr>
                <p:cNvPr id="3185" name="Google Shape;3185;p7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74"/>
              <p:cNvGrpSpPr/>
              <p:nvPr/>
            </p:nvGrpSpPr>
            <p:grpSpPr>
              <a:xfrm>
                <a:off x="4084715" y="3266478"/>
                <a:ext cx="31468" cy="26898"/>
                <a:chOff x="4084715" y="3266478"/>
                <a:chExt cx="31468" cy="26898"/>
              </a:xfrm>
            </p:grpSpPr>
            <p:sp>
              <p:nvSpPr>
                <p:cNvPr id="3188" name="Google Shape;3188;p7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4"/>
              <p:cNvGrpSpPr/>
              <p:nvPr/>
            </p:nvGrpSpPr>
            <p:grpSpPr>
              <a:xfrm>
                <a:off x="4159213" y="3279849"/>
                <a:ext cx="31405" cy="26945"/>
                <a:chOff x="4159213" y="3279849"/>
                <a:chExt cx="31405" cy="26945"/>
              </a:xfrm>
            </p:grpSpPr>
            <p:sp>
              <p:nvSpPr>
                <p:cNvPr id="3191" name="Google Shape;3191;p7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3" name="Google Shape;3193;p74"/>
              <p:cNvGrpSpPr/>
              <p:nvPr/>
            </p:nvGrpSpPr>
            <p:grpSpPr>
              <a:xfrm>
                <a:off x="4201550" y="3266502"/>
                <a:ext cx="31405" cy="26883"/>
                <a:chOff x="4201550" y="3266502"/>
                <a:chExt cx="31405" cy="26883"/>
              </a:xfrm>
            </p:grpSpPr>
            <p:sp>
              <p:nvSpPr>
                <p:cNvPr id="3194" name="Google Shape;3194;p7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74"/>
              <p:cNvGrpSpPr/>
              <p:nvPr/>
            </p:nvGrpSpPr>
            <p:grpSpPr>
              <a:xfrm>
                <a:off x="4201550" y="3338278"/>
                <a:ext cx="31405" cy="26930"/>
                <a:chOff x="4201550" y="3338278"/>
                <a:chExt cx="31405" cy="26930"/>
              </a:xfrm>
            </p:grpSpPr>
            <p:sp>
              <p:nvSpPr>
                <p:cNvPr id="3197" name="Google Shape;3197;p7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74"/>
              <p:cNvGrpSpPr/>
              <p:nvPr/>
            </p:nvGrpSpPr>
            <p:grpSpPr>
              <a:xfrm>
                <a:off x="4238272" y="3369132"/>
                <a:ext cx="31405" cy="27001"/>
                <a:chOff x="4238272" y="3369132"/>
                <a:chExt cx="31405" cy="27001"/>
              </a:xfrm>
            </p:grpSpPr>
            <p:sp>
              <p:nvSpPr>
                <p:cNvPr id="3200" name="Google Shape;3200;p7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2" name="Google Shape;3202;p74"/>
            <p:cNvGrpSpPr/>
            <p:nvPr/>
          </p:nvGrpSpPr>
          <p:grpSpPr>
            <a:xfrm>
              <a:off x="4068639" y="3200169"/>
              <a:ext cx="77643" cy="37272"/>
              <a:chOff x="4068639" y="3200169"/>
              <a:chExt cx="77643" cy="37272"/>
            </a:xfrm>
          </p:grpSpPr>
          <p:sp>
            <p:nvSpPr>
              <p:cNvPr id="3203" name="Google Shape;3203;p7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4" name="Google Shape;3204;p74"/>
              <p:cNvGrpSpPr/>
              <p:nvPr/>
            </p:nvGrpSpPr>
            <p:grpSpPr>
              <a:xfrm>
                <a:off x="4114878" y="3200169"/>
                <a:ext cx="31405" cy="26993"/>
                <a:chOff x="4114878" y="3200169"/>
                <a:chExt cx="31405" cy="26993"/>
              </a:xfrm>
            </p:grpSpPr>
            <p:sp>
              <p:nvSpPr>
                <p:cNvPr id="3205" name="Google Shape;3205;p7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74"/>
              <p:cNvGrpSpPr/>
              <p:nvPr/>
            </p:nvGrpSpPr>
            <p:grpSpPr>
              <a:xfrm>
                <a:off x="4068639" y="3210535"/>
                <a:ext cx="31499" cy="26906"/>
                <a:chOff x="4068639" y="3210535"/>
                <a:chExt cx="31499" cy="26906"/>
              </a:xfrm>
            </p:grpSpPr>
            <p:sp>
              <p:nvSpPr>
                <p:cNvPr id="3208" name="Google Shape;3208;p7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0" name="Google Shape;3210;p74"/>
            <p:cNvGrpSpPr/>
            <p:nvPr/>
          </p:nvGrpSpPr>
          <p:grpSpPr>
            <a:xfrm>
              <a:off x="3869702" y="3066935"/>
              <a:ext cx="382664" cy="190294"/>
              <a:chOff x="3869702" y="3066935"/>
              <a:chExt cx="382664" cy="190294"/>
            </a:xfrm>
          </p:grpSpPr>
          <p:grpSp>
            <p:nvGrpSpPr>
              <p:cNvPr id="3211" name="Google Shape;3211;p74"/>
              <p:cNvGrpSpPr/>
              <p:nvPr/>
            </p:nvGrpSpPr>
            <p:grpSpPr>
              <a:xfrm>
                <a:off x="3888633" y="3082351"/>
                <a:ext cx="351172" cy="160698"/>
                <a:chOff x="3888633" y="3082351"/>
                <a:chExt cx="351172" cy="160698"/>
              </a:xfrm>
            </p:grpSpPr>
            <p:sp>
              <p:nvSpPr>
                <p:cNvPr id="3212" name="Google Shape;3212;p7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8" name="Google Shape;3218;p74"/>
              <p:cNvGrpSpPr/>
              <p:nvPr/>
            </p:nvGrpSpPr>
            <p:grpSpPr>
              <a:xfrm>
                <a:off x="4143703" y="3066935"/>
                <a:ext cx="37783" cy="32357"/>
                <a:chOff x="4143703" y="3066935"/>
                <a:chExt cx="37783" cy="32357"/>
              </a:xfrm>
            </p:grpSpPr>
            <p:sp>
              <p:nvSpPr>
                <p:cNvPr id="3219" name="Google Shape;3219;p7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1" name="Google Shape;3221;p74"/>
              <p:cNvGrpSpPr/>
              <p:nvPr/>
            </p:nvGrpSpPr>
            <p:grpSpPr>
              <a:xfrm>
                <a:off x="4044565" y="3103563"/>
                <a:ext cx="37783" cy="32451"/>
                <a:chOff x="4044565" y="3103563"/>
                <a:chExt cx="37783" cy="32451"/>
              </a:xfrm>
            </p:grpSpPr>
            <p:sp>
              <p:nvSpPr>
                <p:cNvPr id="3222" name="Google Shape;3222;p7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74"/>
              <p:cNvGrpSpPr/>
              <p:nvPr/>
            </p:nvGrpSpPr>
            <p:grpSpPr>
              <a:xfrm>
                <a:off x="4017454" y="3188237"/>
                <a:ext cx="37776" cy="32357"/>
                <a:chOff x="4017454" y="3188237"/>
                <a:chExt cx="37776" cy="32357"/>
              </a:xfrm>
            </p:grpSpPr>
            <p:sp>
              <p:nvSpPr>
                <p:cNvPr id="3225" name="Google Shape;3225;p7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74"/>
              <p:cNvGrpSpPr/>
              <p:nvPr/>
            </p:nvGrpSpPr>
            <p:grpSpPr>
              <a:xfrm>
                <a:off x="3921548" y="3157509"/>
                <a:ext cx="37783" cy="32357"/>
                <a:chOff x="3921548" y="3157509"/>
                <a:chExt cx="37783" cy="32357"/>
              </a:xfrm>
            </p:grpSpPr>
            <p:sp>
              <p:nvSpPr>
                <p:cNvPr id="3228" name="Google Shape;3228;p7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74"/>
              <p:cNvGrpSpPr/>
              <p:nvPr/>
            </p:nvGrpSpPr>
            <p:grpSpPr>
              <a:xfrm>
                <a:off x="3939056" y="3211620"/>
                <a:ext cx="37783" cy="32380"/>
                <a:chOff x="3939056" y="3211620"/>
                <a:chExt cx="37783" cy="32380"/>
              </a:xfrm>
            </p:grpSpPr>
            <p:sp>
              <p:nvSpPr>
                <p:cNvPr id="3231" name="Google Shape;3231;p7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74"/>
              <p:cNvGrpSpPr/>
              <p:nvPr/>
            </p:nvGrpSpPr>
            <p:grpSpPr>
              <a:xfrm>
                <a:off x="4176240" y="3136965"/>
                <a:ext cx="31405" cy="26930"/>
                <a:chOff x="4176240" y="3136965"/>
                <a:chExt cx="31405" cy="26930"/>
              </a:xfrm>
            </p:grpSpPr>
            <p:sp>
              <p:nvSpPr>
                <p:cNvPr id="3234" name="Google Shape;3234;p7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6" name="Google Shape;3236;p74"/>
              <p:cNvGrpSpPr/>
              <p:nvPr/>
            </p:nvGrpSpPr>
            <p:grpSpPr>
              <a:xfrm>
                <a:off x="4133148" y="3152593"/>
                <a:ext cx="31499" cy="27001"/>
                <a:chOff x="4133148" y="3152593"/>
                <a:chExt cx="31499" cy="27001"/>
              </a:xfrm>
            </p:grpSpPr>
            <p:sp>
              <p:nvSpPr>
                <p:cNvPr id="3237" name="Google Shape;3237;p7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9" name="Google Shape;3239;p74"/>
              <p:cNvGrpSpPr/>
              <p:nvPr/>
            </p:nvGrpSpPr>
            <p:grpSpPr>
              <a:xfrm>
                <a:off x="4220866" y="3073534"/>
                <a:ext cx="31499" cy="26898"/>
                <a:chOff x="4220866" y="3073534"/>
                <a:chExt cx="31499" cy="26898"/>
              </a:xfrm>
            </p:grpSpPr>
            <p:sp>
              <p:nvSpPr>
                <p:cNvPr id="3240" name="Google Shape;3240;p7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74"/>
              <p:cNvGrpSpPr/>
              <p:nvPr/>
            </p:nvGrpSpPr>
            <p:grpSpPr>
              <a:xfrm>
                <a:off x="3869702" y="3230323"/>
                <a:ext cx="31499" cy="26906"/>
                <a:chOff x="3869702" y="3230323"/>
                <a:chExt cx="31499" cy="26906"/>
              </a:xfrm>
            </p:grpSpPr>
            <p:sp>
              <p:nvSpPr>
                <p:cNvPr id="3243" name="Google Shape;3243;p7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5" name="Google Shape;3245;p74"/>
            <p:cNvGrpSpPr/>
            <p:nvPr/>
          </p:nvGrpSpPr>
          <p:grpSpPr>
            <a:xfrm>
              <a:off x="4271383" y="3065882"/>
              <a:ext cx="304556" cy="341663"/>
              <a:chOff x="4271383" y="3065882"/>
              <a:chExt cx="304556" cy="341663"/>
            </a:xfrm>
          </p:grpSpPr>
          <p:grpSp>
            <p:nvGrpSpPr>
              <p:cNvPr id="3246" name="Google Shape;3246;p74"/>
              <p:cNvGrpSpPr/>
              <p:nvPr/>
            </p:nvGrpSpPr>
            <p:grpSpPr>
              <a:xfrm>
                <a:off x="4293838" y="3078639"/>
                <a:ext cx="269353" cy="311973"/>
                <a:chOff x="4293838" y="3078639"/>
                <a:chExt cx="269353" cy="311973"/>
              </a:xfrm>
            </p:grpSpPr>
            <p:sp>
              <p:nvSpPr>
                <p:cNvPr id="3247" name="Google Shape;3247;p7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4" name="Google Shape;3264;p74"/>
              <p:cNvGrpSpPr/>
              <p:nvPr/>
            </p:nvGrpSpPr>
            <p:grpSpPr>
              <a:xfrm>
                <a:off x="4538164" y="3342061"/>
                <a:ext cx="37776" cy="32380"/>
                <a:chOff x="4538164" y="3342061"/>
                <a:chExt cx="37776" cy="32380"/>
              </a:xfrm>
            </p:grpSpPr>
            <p:sp>
              <p:nvSpPr>
                <p:cNvPr id="3265" name="Google Shape;3265;p7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74"/>
              <p:cNvGrpSpPr/>
              <p:nvPr/>
            </p:nvGrpSpPr>
            <p:grpSpPr>
              <a:xfrm>
                <a:off x="4271383" y="3194742"/>
                <a:ext cx="37783" cy="32420"/>
                <a:chOff x="4271383" y="3194742"/>
                <a:chExt cx="37783" cy="32420"/>
              </a:xfrm>
            </p:grpSpPr>
            <p:sp>
              <p:nvSpPr>
                <p:cNvPr id="3268" name="Google Shape;3268;p7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74"/>
              <p:cNvGrpSpPr/>
              <p:nvPr/>
            </p:nvGrpSpPr>
            <p:grpSpPr>
              <a:xfrm>
                <a:off x="4284416" y="3084058"/>
                <a:ext cx="37783" cy="32357"/>
                <a:chOff x="4284416" y="3084058"/>
                <a:chExt cx="37783" cy="32357"/>
              </a:xfrm>
            </p:grpSpPr>
            <p:sp>
              <p:nvSpPr>
                <p:cNvPr id="3271" name="Google Shape;3271;p7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3" name="Google Shape;3273;p74"/>
              <p:cNvGrpSpPr/>
              <p:nvPr/>
            </p:nvGrpSpPr>
            <p:grpSpPr>
              <a:xfrm>
                <a:off x="4478697" y="3297561"/>
                <a:ext cx="37776" cy="32451"/>
                <a:chOff x="4478697" y="3297561"/>
                <a:chExt cx="37776" cy="32451"/>
              </a:xfrm>
            </p:grpSpPr>
            <p:sp>
              <p:nvSpPr>
                <p:cNvPr id="3274" name="Google Shape;3274;p7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74"/>
              <p:cNvGrpSpPr/>
              <p:nvPr/>
            </p:nvGrpSpPr>
            <p:grpSpPr>
              <a:xfrm>
                <a:off x="4411813" y="3331711"/>
                <a:ext cx="37776" cy="32451"/>
                <a:chOff x="4411813" y="3331711"/>
                <a:chExt cx="37776" cy="32451"/>
              </a:xfrm>
            </p:grpSpPr>
            <p:sp>
              <p:nvSpPr>
                <p:cNvPr id="3277" name="Google Shape;3277;p7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74"/>
              <p:cNvGrpSpPr/>
              <p:nvPr/>
            </p:nvGrpSpPr>
            <p:grpSpPr>
              <a:xfrm>
                <a:off x="4337984" y="3375188"/>
                <a:ext cx="37776" cy="32357"/>
                <a:chOff x="4337984" y="3375188"/>
                <a:chExt cx="37776" cy="32357"/>
              </a:xfrm>
            </p:grpSpPr>
            <p:sp>
              <p:nvSpPr>
                <p:cNvPr id="3280" name="Google Shape;3280;p7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74"/>
              <p:cNvGrpSpPr/>
              <p:nvPr/>
            </p:nvGrpSpPr>
            <p:grpSpPr>
              <a:xfrm>
                <a:off x="4494867" y="3090530"/>
                <a:ext cx="37878" cy="32451"/>
                <a:chOff x="4494867" y="3090530"/>
                <a:chExt cx="37878" cy="32451"/>
              </a:xfrm>
            </p:grpSpPr>
            <p:sp>
              <p:nvSpPr>
                <p:cNvPr id="3283" name="Google Shape;3283;p7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74"/>
              <p:cNvGrpSpPr/>
              <p:nvPr/>
            </p:nvGrpSpPr>
            <p:grpSpPr>
              <a:xfrm>
                <a:off x="4525124" y="3207774"/>
                <a:ext cx="37783" cy="32420"/>
                <a:chOff x="4525124" y="3207774"/>
                <a:chExt cx="37783" cy="32420"/>
              </a:xfrm>
            </p:grpSpPr>
            <p:sp>
              <p:nvSpPr>
                <p:cNvPr id="3286" name="Google Shape;3286;p7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74"/>
              <p:cNvGrpSpPr/>
              <p:nvPr/>
            </p:nvGrpSpPr>
            <p:grpSpPr>
              <a:xfrm>
                <a:off x="4440544" y="3176479"/>
                <a:ext cx="31499" cy="26898"/>
                <a:chOff x="4440544" y="3176479"/>
                <a:chExt cx="31499" cy="26898"/>
              </a:xfrm>
            </p:grpSpPr>
            <p:sp>
              <p:nvSpPr>
                <p:cNvPr id="3289" name="Google Shape;3289;p7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74"/>
              <p:cNvGrpSpPr/>
              <p:nvPr/>
            </p:nvGrpSpPr>
            <p:grpSpPr>
              <a:xfrm>
                <a:off x="4350545" y="3156400"/>
                <a:ext cx="31405" cy="27001"/>
                <a:chOff x="4350545" y="3156400"/>
                <a:chExt cx="31405" cy="27001"/>
              </a:xfrm>
            </p:grpSpPr>
            <p:sp>
              <p:nvSpPr>
                <p:cNvPr id="3292" name="Google Shape;3292;p7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74"/>
              <p:cNvGrpSpPr/>
              <p:nvPr/>
            </p:nvGrpSpPr>
            <p:grpSpPr>
              <a:xfrm>
                <a:off x="4376703" y="3255058"/>
                <a:ext cx="31405" cy="27001"/>
                <a:chOff x="4376703" y="3255058"/>
                <a:chExt cx="31405" cy="27001"/>
              </a:xfrm>
            </p:grpSpPr>
            <p:sp>
              <p:nvSpPr>
                <p:cNvPr id="3295" name="Google Shape;3295;p7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74"/>
              <p:cNvGrpSpPr/>
              <p:nvPr/>
            </p:nvGrpSpPr>
            <p:grpSpPr>
              <a:xfrm>
                <a:off x="4331322" y="3283656"/>
                <a:ext cx="31405" cy="26945"/>
                <a:chOff x="4331322" y="3283656"/>
                <a:chExt cx="31405" cy="26945"/>
              </a:xfrm>
            </p:grpSpPr>
            <p:sp>
              <p:nvSpPr>
                <p:cNvPr id="3298" name="Google Shape;3298;p7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74"/>
              <p:cNvGrpSpPr/>
              <p:nvPr/>
            </p:nvGrpSpPr>
            <p:grpSpPr>
              <a:xfrm>
                <a:off x="4380510" y="3065882"/>
                <a:ext cx="31405" cy="26938"/>
                <a:chOff x="4380510" y="3065882"/>
                <a:chExt cx="31405" cy="26938"/>
              </a:xfrm>
            </p:grpSpPr>
            <p:sp>
              <p:nvSpPr>
                <p:cNvPr id="3301" name="Google Shape;3301;p7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3" name="Google Shape;3303;p74"/>
            <p:cNvGrpSpPr/>
            <p:nvPr/>
          </p:nvGrpSpPr>
          <p:grpSpPr>
            <a:xfrm>
              <a:off x="4558998" y="3188237"/>
              <a:ext cx="1280131" cy="1052746"/>
              <a:chOff x="4558998" y="3188237"/>
              <a:chExt cx="1280131" cy="1052746"/>
            </a:xfrm>
          </p:grpSpPr>
          <p:sp>
            <p:nvSpPr>
              <p:cNvPr id="3304" name="Google Shape;3304;p7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74"/>
              <p:cNvGrpSpPr/>
              <p:nvPr/>
            </p:nvGrpSpPr>
            <p:grpSpPr>
              <a:xfrm>
                <a:off x="4579164" y="3203653"/>
                <a:ext cx="1244833" cy="1020397"/>
                <a:chOff x="4579164" y="3203653"/>
                <a:chExt cx="1244833" cy="1020397"/>
              </a:xfrm>
            </p:grpSpPr>
            <p:sp>
              <p:nvSpPr>
                <p:cNvPr id="3306" name="Google Shape;3306;p7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8" name="Google Shape;3308;p74"/>
                <p:cNvGrpSpPr/>
                <p:nvPr/>
              </p:nvGrpSpPr>
              <p:grpSpPr>
                <a:xfrm>
                  <a:off x="4579164" y="3203653"/>
                  <a:ext cx="1244833" cy="1020397"/>
                  <a:chOff x="4579164" y="3203653"/>
                  <a:chExt cx="1244833" cy="1020397"/>
                </a:xfrm>
              </p:grpSpPr>
              <p:sp>
                <p:nvSpPr>
                  <p:cNvPr id="3309" name="Google Shape;3309;p7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1" name="Google Shape;3311;p74"/>
                  <p:cNvGrpSpPr/>
                  <p:nvPr/>
                </p:nvGrpSpPr>
                <p:grpSpPr>
                  <a:xfrm>
                    <a:off x="4579164" y="3203653"/>
                    <a:ext cx="1244833" cy="1020397"/>
                    <a:chOff x="4579164" y="3203653"/>
                    <a:chExt cx="1244833" cy="1020397"/>
                  </a:xfrm>
                </p:grpSpPr>
                <p:sp>
                  <p:nvSpPr>
                    <p:cNvPr id="3312" name="Google Shape;3312;p7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0" name="Google Shape;3320;p74"/>
                    <p:cNvGrpSpPr/>
                    <p:nvPr/>
                  </p:nvGrpSpPr>
                  <p:grpSpPr>
                    <a:xfrm>
                      <a:off x="4579164" y="3203653"/>
                      <a:ext cx="1244833" cy="1020397"/>
                      <a:chOff x="4579164" y="3203653"/>
                      <a:chExt cx="1244833" cy="1020397"/>
                    </a:xfrm>
                  </p:grpSpPr>
                  <p:sp>
                    <p:nvSpPr>
                      <p:cNvPr id="3321" name="Google Shape;3321;p7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5" name="Google Shape;3335;p74"/>
                      <p:cNvGrpSpPr/>
                      <p:nvPr/>
                    </p:nvGrpSpPr>
                    <p:grpSpPr>
                      <a:xfrm>
                        <a:off x="4579164" y="3203653"/>
                        <a:ext cx="1244833" cy="1020397"/>
                        <a:chOff x="4579164" y="3203653"/>
                        <a:chExt cx="1244833" cy="1020397"/>
                      </a:xfrm>
                    </p:grpSpPr>
                    <p:sp>
                      <p:nvSpPr>
                        <p:cNvPr id="3336" name="Google Shape;3336;p7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0" name="Google Shape;3360;p74"/>
                        <p:cNvGrpSpPr/>
                        <p:nvPr/>
                      </p:nvGrpSpPr>
                      <p:grpSpPr>
                        <a:xfrm>
                          <a:off x="4579164" y="3203653"/>
                          <a:ext cx="1244833" cy="1020397"/>
                          <a:chOff x="4579164" y="3203653"/>
                          <a:chExt cx="1244833" cy="1020397"/>
                        </a:xfrm>
                      </p:grpSpPr>
                      <p:sp>
                        <p:nvSpPr>
                          <p:cNvPr id="3361" name="Google Shape;3361;p7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2" name="Google Shape;3362;p74"/>
                          <p:cNvGrpSpPr/>
                          <p:nvPr/>
                        </p:nvGrpSpPr>
                        <p:grpSpPr>
                          <a:xfrm>
                            <a:off x="4579164" y="3203653"/>
                            <a:ext cx="1244833" cy="1020397"/>
                            <a:chOff x="4579164" y="3203653"/>
                            <a:chExt cx="1244833" cy="1020397"/>
                          </a:xfrm>
                        </p:grpSpPr>
                        <p:sp>
                          <p:nvSpPr>
                            <p:cNvPr id="3363" name="Google Shape;3363;p7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0" name="Google Shape;3370;p74"/>
                            <p:cNvGrpSpPr/>
                            <p:nvPr/>
                          </p:nvGrpSpPr>
                          <p:grpSpPr>
                            <a:xfrm>
                              <a:off x="4579164" y="3203653"/>
                              <a:ext cx="1244833" cy="1020397"/>
                              <a:chOff x="4579164" y="3203653"/>
                              <a:chExt cx="1244833" cy="1020397"/>
                            </a:xfrm>
                          </p:grpSpPr>
                          <p:sp>
                            <p:nvSpPr>
                              <p:cNvPr id="3371" name="Google Shape;3371;p7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4" name="Google Shape;3384;p74"/>
                              <p:cNvGrpSpPr/>
                              <p:nvPr/>
                            </p:nvGrpSpPr>
                            <p:grpSpPr>
                              <a:xfrm>
                                <a:off x="4579164" y="3203653"/>
                                <a:ext cx="1244833" cy="1020397"/>
                                <a:chOff x="4579164" y="3203653"/>
                                <a:chExt cx="1244833" cy="1020397"/>
                              </a:xfrm>
                            </p:grpSpPr>
                            <p:sp>
                              <p:nvSpPr>
                                <p:cNvPr id="3385" name="Google Shape;3385;p7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2" name="Google Shape;3392;p74"/>
                                <p:cNvGrpSpPr/>
                                <p:nvPr/>
                              </p:nvGrpSpPr>
                              <p:grpSpPr>
                                <a:xfrm>
                                  <a:off x="4579164" y="3203653"/>
                                  <a:ext cx="1244833" cy="1020397"/>
                                  <a:chOff x="4579164" y="3203653"/>
                                  <a:chExt cx="1244833" cy="1020397"/>
                                </a:xfrm>
                              </p:grpSpPr>
                              <p:sp>
                                <p:nvSpPr>
                                  <p:cNvPr id="3393" name="Google Shape;3393;p7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74"/>
                                  <p:cNvGrpSpPr/>
                                  <p:nvPr/>
                                </p:nvGrpSpPr>
                                <p:grpSpPr>
                                  <a:xfrm>
                                    <a:off x="4579164" y="3203653"/>
                                    <a:ext cx="1244833" cy="1020397"/>
                                    <a:chOff x="4579164" y="3203653"/>
                                    <a:chExt cx="1244833" cy="1020397"/>
                                  </a:xfrm>
                                </p:grpSpPr>
                                <p:sp>
                                  <p:nvSpPr>
                                    <p:cNvPr id="3399" name="Google Shape;3399;p7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403" name="Google Shape;3403;p7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6" name="Google Shape;3406;p7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07" name="Google Shape;3407;p74"/>
              <p:cNvGrpSpPr/>
              <p:nvPr/>
            </p:nvGrpSpPr>
            <p:grpSpPr>
              <a:xfrm>
                <a:off x="4595437" y="3598775"/>
                <a:ext cx="37776" cy="32451"/>
                <a:chOff x="4595437" y="3598775"/>
                <a:chExt cx="37776" cy="32451"/>
              </a:xfrm>
            </p:grpSpPr>
            <p:sp>
              <p:nvSpPr>
                <p:cNvPr id="3408" name="Google Shape;3408;p7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74"/>
              <p:cNvGrpSpPr/>
              <p:nvPr/>
            </p:nvGrpSpPr>
            <p:grpSpPr>
              <a:xfrm>
                <a:off x="4641864" y="3524443"/>
                <a:ext cx="37776" cy="32380"/>
                <a:chOff x="4641864" y="3524443"/>
                <a:chExt cx="37776" cy="32380"/>
              </a:xfrm>
            </p:grpSpPr>
            <p:sp>
              <p:nvSpPr>
                <p:cNvPr id="3411" name="Google Shape;3411;p7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74"/>
              <p:cNvGrpSpPr/>
              <p:nvPr/>
            </p:nvGrpSpPr>
            <p:grpSpPr>
              <a:xfrm>
                <a:off x="4648431" y="3893901"/>
                <a:ext cx="37776" cy="32357"/>
                <a:chOff x="4648431" y="3893901"/>
                <a:chExt cx="37776" cy="32357"/>
              </a:xfrm>
            </p:grpSpPr>
            <p:sp>
              <p:nvSpPr>
                <p:cNvPr id="3414" name="Google Shape;3414;p7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74"/>
              <p:cNvGrpSpPr/>
              <p:nvPr/>
            </p:nvGrpSpPr>
            <p:grpSpPr>
              <a:xfrm>
                <a:off x="4567752" y="3722908"/>
                <a:ext cx="37870" cy="32380"/>
                <a:chOff x="4567752" y="3722908"/>
                <a:chExt cx="37870" cy="32380"/>
              </a:xfrm>
            </p:grpSpPr>
            <p:sp>
              <p:nvSpPr>
                <p:cNvPr id="3417" name="Google Shape;3417;p7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74"/>
              <p:cNvGrpSpPr/>
              <p:nvPr/>
            </p:nvGrpSpPr>
            <p:grpSpPr>
              <a:xfrm>
                <a:off x="4617506" y="3652052"/>
                <a:ext cx="37783" cy="32357"/>
                <a:chOff x="4617506" y="3652052"/>
                <a:chExt cx="37783" cy="32357"/>
              </a:xfrm>
            </p:grpSpPr>
            <p:sp>
              <p:nvSpPr>
                <p:cNvPr id="3420" name="Google Shape;3420;p7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74"/>
              <p:cNvGrpSpPr/>
              <p:nvPr/>
            </p:nvGrpSpPr>
            <p:grpSpPr>
              <a:xfrm>
                <a:off x="4739005" y="3554149"/>
                <a:ext cx="37870" cy="32357"/>
                <a:chOff x="4739005" y="3554149"/>
                <a:chExt cx="37870" cy="32357"/>
              </a:xfrm>
            </p:grpSpPr>
            <p:sp>
              <p:nvSpPr>
                <p:cNvPr id="3423" name="Google Shape;3423;p7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4"/>
              <p:cNvGrpSpPr/>
              <p:nvPr/>
            </p:nvGrpSpPr>
            <p:grpSpPr>
              <a:xfrm>
                <a:off x="4806557" y="3630258"/>
                <a:ext cx="37776" cy="32364"/>
                <a:chOff x="4806557" y="3630258"/>
                <a:chExt cx="37776" cy="32364"/>
              </a:xfrm>
            </p:grpSpPr>
            <p:sp>
              <p:nvSpPr>
                <p:cNvPr id="3426" name="Google Shape;3426;p7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74"/>
              <p:cNvGrpSpPr/>
              <p:nvPr/>
            </p:nvGrpSpPr>
            <p:grpSpPr>
              <a:xfrm>
                <a:off x="4737007" y="4004357"/>
                <a:ext cx="37870" cy="32357"/>
                <a:chOff x="4737007" y="4004357"/>
                <a:chExt cx="37870" cy="32357"/>
              </a:xfrm>
            </p:grpSpPr>
            <p:sp>
              <p:nvSpPr>
                <p:cNvPr id="3429" name="Google Shape;3429;p7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74"/>
              <p:cNvGrpSpPr/>
              <p:nvPr/>
            </p:nvGrpSpPr>
            <p:grpSpPr>
              <a:xfrm>
                <a:off x="4773634" y="4208627"/>
                <a:ext cx="37776" cy="32357"/>
                <a:chOff x="4773634" y="4208627"/>
                <a:chExt cx="37776" cy="32357"/>
              </a:xfrm>
            </p:grpSpPr>
            <p:sp>
              <p:nvSpPr>
                <p:cNvPr id="3432" name="Google Shape;3432;p7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4" name="Google Shape;3434;p74"/>
              <p:cNvGrpSpPr/>
              <p:nvPr/>
            </p:nvGrpSpPr>
            <p:grpSpPr>
              <a:xfrm>
                <a:off x="4888282" y="4074764"/>
                <a:ext cx="37776" cy="32451"/>
                <a:chOff x="4888282" y="4074764"/>
                <a:chExt cx="37776" cy="32451"/>
              </a:xfrm>
            </p:grpSpPr>
            <p:sp>
              <p:nvSpPr>
                <p:cNvPr id="3435" name="Google Shape;3435;p7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74"/>
              <p:cNvGrpSpPr/>
              <p:nvPr/>
            </p:nvGrpSpPr>
            <p:grpSpPr>
              <a:xfrm>
                <a:off x="4901315" y="3804271"/>
                <a:ext cx="37776" cy="32364"/>
                <a:chOff x="4901315" y="3804271"/>
                <a:chExt cx="37776" cy="32364"/>
              </a:xfrm>
            </p:grpSpPr>
            <p:sp>
              <p:nvSpPr>
                <p:cNvPr id="3438" name="Google Shape;3438;p7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74"/>
              <p:cNvGrpSpPr/>
              <p:nvPr/>
            </p:nvGrpSpPr>
            <p:grpSpPr>
              <a:xfrm>
                <a:off x="4866394" y="3715035"/>
                <a:ext cx="37846" cy="32357"/>
                <a:chOff x="4866394" y="3715035"/>
                <a:chExt cx="37846" cy="32357"/>
              </a:xfrm>
            </p:grpSpPr>
            <p:sp>
              <p:nvSpPr>
                <p:cNvPr id="3441" name="Google Shape;3441;p7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74"/>
              <p:cNvGrpSpPr/>
              <p:nvPr/>
            </p:nvGrpSpPr>
            <p:grpSpPr>
              <a:xfrm>
                <a:off x="4979233" y="3839798"/>
                <a:ext cx="37878" cy="32420"/>
                <a:chOff x="4979233" y="3839798"/>
                <a:chExt cx="37878" cy="32420"/>
              </a:xfrm>
            </p:grpSpPr>
            <p:sp>
              <p:nvSpPr>
                <p:cNvPr id="3444" name="Google Shape;3444;p7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6" name="Google Shape;3446;p74"/>
              <p:cNvGrpSpPr/>
              <p:nvPr/>
            </p:nvGrpSpPr>
            <p:grpSpPr>
              <a:xfrm>
                <a:off x="4790662" y="3679147"/>
                <a:ext cx="37783" cy="32380"/>
                <a:chOff x="4790662" y="3679147"/>
                <a:chExt cx="37783" cy="32380"/>
              </a:xfrm>
            </p:grpSpPr>
            <p:sp>
              <p:nvSpPr>
                <p:cNvPr id="3447" name="Google Shape;3447;p7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74"/>
              <p:cNvGrpSpPr/>
              <p:nvPr/>
            </p:nvGrpSpPr>
            <p:grpSpPr>
              <a:xfrm>
                <a:off x="4857263" y="3557861"/>
                <a:ext cx="37776" cy="32357"/>
                <a:chOff x="4857263" y="3557861"/>
                <a:chExt cx="37776" cy="32357"/>
              </a:xfrm>
            </p:grpSpPr>
            <p:sp>
              <p:nvSpPr>
                <p:cNvPr id="3450" name="Google Shape;3450;p7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2" name="Google Shape;3452;p74"/>
              <p:cNvGrpSpPr/>
              <p:nvPr/>
            </p:nvGrpSpPr>
            <p:grpSpPr>
              <a:xfrm>
                <a:off x="4883902" y="3648033"/>
                <a:ext cx="37783" cy="32380"/>
                <a:chOff x="4883902" y="3648033"/>
                <a:chExt cx="37783" cy="32380"/>
              </a:xfrm>
            </p:grpSpPr>
            <p:sp>
              <p:nvSpPr>
                <p:cNvPr id="3453" name="Google Shape;3453;p7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74"/>
              <p:cNvGrpSpPr/>
              <p:nvPr/>
            </p:nvGrpSpPr>
            <p:grpSpPr>
              <a:xfrm>
                <a:off x="4907780" y="3347220"/>
                <a:ext cx="37878" cy="32357"/>
                <a:chOff x="4907780" y="3347220"/>
                <a:chExt cx="37878" cy="32357"/>
              </a:xfrm>
            </p:grpSpPr>
            <p:sp>
              <p:nvSpPr>
                <p:cNvPr id="3456" name="Google Shape;3456;p7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74"/>
              <p:cNvGrpSpPr/>
              <p:nvPr/>
            </p:nvGrpSpPr>
            <p:grpSpPr>
              <a:xfrm>
                <a:off x="5065048" y="3738150"/>
                <a:ext cx="37783" cy="32364"/>
                <a:chOff x="5065048" y="3738150"/>
                <a:chExt cx="37783" cy="32364"/>
              </a:xfrm>
            </p:grpSpPr>
            <p:sp>
              <p:nvSpPr>
                <p:cNvPr id="3459" name="Google Shape;3459;p7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1" name="Google Shape;3461;p74"/>
              <p:cNvGrpSpPr/>
              <p:nvPr/>
            </p:nvGrpSpPr>
            <p:grpSpPr>
              <a:xfrm>
                <a:off x="5071616" y="3284615"/>
                <a:ext cx="37783" cy="32357"/>
                <a:chOff x="5071616" y="3284615"/>
                <a:chExt cx="37783" cy="32357"/>
              </a:xfrm>
            </p:grpSpPr>
            <p:sp>
              <p:nvSpPr>
                <p:cNvPr id="3462" name="Google Shape;3462;p7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74"/>
              <p:cNvGrpSpPr/>
              <p:nvPr/>
            </p:nvGrpSpPr>
            <p:grpSpPr>
              <a:xfrm>
                <a:off x="5389291" y="3759921"/>
                <a:ext cx="37783" cy="32380"/>
                <a:chOff x="5389291" y="3759921"/>
                <a:chExt cx="37783" cy="32380"/>
              </a:xfrm>
            </p:grpSpPr>
            <p:sp>
              <p:nvSpPr>
                <p:cNvPr id="3465" name="Google Shape;3465;p7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74"/>
              <p:cNvGrpSpPr/>
              <p:nvPr/>
            </p:nvGrpSpPr>
            <p:grpSpPr>
              <a:xfrm>
                <a:off x="5431534" y="3632932"/>
                <a:ext cx="37878" cy="32451"/>
                <a:chOff x="5431534" y="3632932"/>
                <a:chExt cx="37878" cy="32451"/>
              </a:xfrm>
            </p:grpSpPr>
            <p:sp>
              <p:nvSpPr>
                <p:cNvPr id="3468" name="Google Shape;3468;p7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74"/>
              <p:cNvGrpSpPr/>
              <p:nvPr/>
            </p:nvGrpSpPr>
            <p:grpSpPr>
              <a:xfrm>
                <a:off x="5540755" y="3544829"/>
                <a:ext cx="37783" cy="32357"/>
                <a:chOff x="5540755" y="3544829"/>
                <a:chExt cx="37783" cy="32357"/>
              </a:xfrm>
            </p:grpSpPr>
            <p:sp>
              <p:nvSpPr>
                <p:cNvPr id="3471" name="Google Shape;3471;p7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74"/>
              <p:cNvGrpSpPr/>
              <p:nvPr/>
            </p:nvGrpSpPr>
            <p:grpSpPr>
              <a:xfrm>
                <a:off x="5579293" y="3412107"/>
                <a:ext cx="37776" cy="32357"/>
                <a:chOff x="5579293" y="3412107"/>
                <a:chExt cx="37776" cy="32357"/>
              </a:xfrm>
            </p:grpSpPr>
            <p:sp>
              <p:nvSpPr>
                <p:cNvPr id="3474" name="Google Shape;3474;p7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74"/>
              <p:cNvGrpSpPr/>
              <p:nvPr/>
            </p:nvGrpSpPr>
            <p:grpSpPr>
              <a:xfrm>
                <a:off x="5801346" y="3284615"/>
                <a:ext cx="37783" cy="32357"/>
                <a:chOff x="5801346" y="3284615"/>
                <a:chExt cx="37783" cy="32357"/>
              </a:xfrm>
            </p:grpSpPr>
            <p:sp>
              <p:nvSpPr>
                <p:cNvPr id="3477" name="Google Shape;3477;p7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74"/>
              <p:cNvGrpSpPr/>
              <p:nvPr/>
            </p:nvGrpSpPr>
            <p:grpSpPr>
              <a:xfrm>
                <a:off x="5763578" y="3399067"/>
                <a:ext cx="37776" cy="32364"/>
                <a:chOff x="5763578" y="3399067"/>
                <a:chExt cx="37776" cy="32364"/>
              </a:xfrm>
            </p:grpSpPr>
            <p:sp>
              <p:nvSpPr>
                <p:cNvPr id="3480" name="Google Shape;3480;p7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74"/>
              <p:cNvGrpSpPr/>
              <p:nvPr/>
            </p:nvGrpSpPr>
            <p:grpSpPr>
              <a:xfrm>
                <a:off x="5395858" y="3230952"/>
                <a:ext cx="37776" cy="32364"/>
                <a:chOff x="5395858" y="3230952"/>
                <a:chExt cx="37776" cy="32364"/>
              </a:xfrm>
            </p:grpSpPr>
            <p:sp>
              <p:nvSpPr>
                <p:cNvPr id="3483" name="Google Shape;3483;p7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74"/>
              <p:cNvGrpSpPr/>
              <p:nvPr/>
            </p:nvGrpSpPr>
            <p:grpSpPr>
              <a:xfrm>
                <a:off x="5264088" y="3188237"/>
                <a:ext cx="37776" cy="32357"/>
                <a:chOff x="5264088" y="3188237"/>
                <a:chExt cx="37776" cy="32357"/>
              </a:xfrm>
            </p:grpSpPr>
            <p:sp>
              <p:nvSpPr>
                <p:cNvPr id="3486" name="Google Shape;3486;p7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74"/>
              <p:cNvGrpSpPr/>
              <p:nvPr/>
            </p:nvGrpSpPr>
            <p:grpSpPr>
              <a:xfrm>
                <a:off x="5585758" y="3237425"/>
                <a:ext cx="37878" cy="32357"/>
                <a:chOff x="5585758" y="3237425"/>
                <a:chExt cx="37878" cy="32357"/>
              </a:xfrm>
            </p:grpSpPr>
            <p:sp>
              <p:nvSpPr>
                <p:cNvPr id="3489" name="Google Shape;3489;p7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1" name="Google Shape;3491;p74"/>
              <p:cNvGrpSpPr/>
              <p:nvPr/>
            </p:nvGrpSpPr>
            <p:grpSpPr>
              <a:xfrm>
                <a:off x="4874196" y="3291088"/>
                <a:ext cx="37878" cy="32451"/>
                <a:chOff x="4874196" y="3291088"/>
                <a:chExt cx="37878" cy="32451"/>
              </a:xfrm>
            </p:grpSpPr>
            <p:sp>
              <p:nvSpPr>
                <p:cNvPr id="3492" name="Google Shape;3492;p7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74"/>
              <p:cNvGrpSpPr/>
              <p:nvPr/>
            </p:nvGrpSpPr>
            <p:grpSpPr>
              <a:xfrm>
                <a:off x="5197770" y="3785466"/>
                <a:ext cx="37783" cy="32427"/>
                <a:chOff x="5197770" y="3785466"/>
                <a:chExt cx="37783" cy="32427"/>
              </a:xfrm>
            </p:grpSpPr>
            <p:sp>
              <p:nvSpPr>
                <p:cNvPr id="3495" name="Google Shape;3495;p7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74"/>
              <p:cNvGrpSpPr/>
              <p:nvPr/>
            </p:nvGrpSpPr>
            <p:grpSpPr>
              <a:xfrm>
                <a:off x="5177699" y="3492117"/>
                <a:ext cx="37776" cy="32357"/>
                <a:chOff x="5177699" y="3492117"/>
                <a:chExt cx="37776" cy="32357"/>
              </a:xfrm>
            </p:grpSpPr>
            <p:sp>
              <p:nvSpPr>
                <p:cNvPr id="3498" name="Google Shape;3498;p7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74"/>
              <p:cNvGrpSpPr/>
              <p:nvPr/>
            </p:nvGrpSpPr>
            <p:grpSpPr>
              <a:xfrm>
                <a:off x="5349431" y="3622346"/>
                <a:ext cx="37870" cy="32380"/>
                <a:chOff x="5349431" y="3622346"/>
                <a:chExt cx="37870" cy="32380"/>
              </a:xfrm>
            </p:grpSpPr>
            <p:sp>
              <p:nvSpPr>
                <p:cNvPr id="3501" name="Google Shape;3501;p7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74"/>
              <p:cNvGrpSpPr/>
              <p:nvPr/>
            </p:nvGrpSpPr>
            <p:grpSpPr>
              <a:xfrm>
                <a:off x="5068855" y="3563980"/>
                <a:ext cx="53954" cy="46223"/>
                <a:chOff x="5068855" y="3563980"/>
                <a:chExt cx="53954" cy="46223"/>
              </a:xfrm>
            </p:grpSpPr>
            <p:sp>
              <p:nvSpPr>
                <p:cNvPr id="3504" name="Google Shape;3504;p7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74"/>
              <p:cNvGrpSpPr/>
              <p:nvPr/>
            </p:nvGrpSpPr>
            <p:grpSpPr>
              <a:xfrm>
                <a:off x="5037654" y="3392507"/>
                <a:ext cx="37870" cy="32451"/>
                <a:chOff x="5037654" y="3392507"/>
                <a:chExt cx="37870" cy="32451"/>
              </a:xfrm>
            </p:grpSpPr>
            <p:sp>
              <p:nvSpPr>
                <p:cNvPr id="3507" name="Google Shape;3507;p7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74"/>
              <p:cNvGrpSpPr/>
              <p:nvPr/>
            </p:nvGrpSpPr>
            <p:grpSpPr>
              <a:xfrm>
                <a:off x="5456560" y="3368629"/>
                <a:ext cx="37870" cy="32451"/>
                <a:chOff x="5456560" y="3368629"/>
                <a:chExt cx="37870" cy="32451"/>
              </a:xfrm>
            </p:grpSpPr>
            <p:sp>
              <p:nvSpPr>
                <p:cNvPr id="3510" name="Google Shape;3510;p7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74"/>
              <p:cNvGrpSpPr/>
              <p:nvPr/>
            </p:nvGrpSpPr>
            <p:grpSpPr>
              <a:xfrm>
                <a:off x="4755749" y="3501516"/>
                <a:ext cx="46246" cy="39608"/>
                <a:chOff x="4755749" y="3501516"/>
                <a:chExt cx="46246" cy="39608"/>
              </a:xfrm>
            </p:grpSpPr>
            <p:sp>
              <p:nvSpPr>
                <p:cNvPr id="3513" name="Google Shape;3513;p7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74"/>
              <p:cNvGrpSpPr/>
              <p:nvPr/>
            </p:nvGrpSpPr>
            <p:grpSpPr>
              <a:xfrm>
                <a:off x="4681346" y="3485582"/>
                <a:ext cx="37783" cy="32427"/>
                <a:chOff x="4681346" y="3485582"/>
                <a:chExt cx="37783" cy="32427"/>
              </a:xfrm>
            </p:grpSpPr>
            <p:sp>
              <p:nvSpPr>
                <p:cNvPr id="3516" name="Google Shape;3516;p7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8" name="Google Shape;3518;p74"/>
              <p:cNvGrpSpPr/>
              <p:nvPr/>
            </p:nvGrpSpPr>
            <p:grpSpPr>
              <a:xfrm>
                <a:off x="4767067" y="3291088"/>
                <a:ext cx="37878" cy="32451"/>
                <a:chOff x="4767067" y="3291088"/>
                <a:chExt cx="37878" cy="32451"/>
              </a:xfrm>
            </p:grpSpPr>
            <p:sp>
              <p:nvSpPr>
                <p:cNvPr id="3519" name="Google Shape;3519;p7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1" name="Google Shape;3521;p74"/>
              <p:cNvGrpSpPr/>
              <p:nvPr/>
            </p:nvGrpSpPr>
            <p:grpSpPr>
              <a:xfrm>
                <a:off x="4687819" y="3405539"/>
                <a:ext cx="37776" cy="32451"/>
                <a:chOff x="4687819" y="3405539"/>
                <a:chExt cx="37776" cy="32451"/>
              </a:xfrm>
            </p:grpSpPr>
            <p:sp>
              <p:nvSpPr>
                <p:cNvPr id="3522" name="Google Shape;3522;p7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4" name="Google Shape;3524;p74"/>
              <p:cNvGrpSpPr/>
              <p:nvPr/>
            </p:nvGrpSpPr>
            <p:grpSpPr>
              <a:xfrm>
                <a:off x="4923101" y="3444809"/>
                <a:ext cx="52813" cy="45318"/>
                <a:chOff x="4923101" y="3444809"/>
                <a:chExt cx="52813" cy="45318"/>
              </a:xfrm>
            </p:grpSpPr>
            <p:sp>
              <p:nvSpPr>
                <p:cNvPr id="3525" name="Google Shape;3525;p7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74"/>
              <p:cNvGrpSpPr/>
              <p:nvPr/>
            </p:nvGrpSpPr>
            <p:grpSpPr>
              <a:xfrm>
                <a:off x="4846040" y="3654750"/>
                <a:ext cx="31405" cy="26993"/>
                <a:chOff x="4846040" y="3654750"/>
                <a:chExt cx="31405" cy="26993"/>
              </a:xfrm>
            </p:grpSpPr>
            <p:sp>
              <p:nvSpPr>
                <p:cNvPr id="3528" name="Google Shape;3528;p7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74"/>
              <p:cNvGrpSpPr/>
              <p:nvPr/>
            </p:nvGrpSpPr>
            <p:grpSpPr>
              <a:xfrm>
                <a:off x="4925673" y="3691700"/>
                <a:ext cx="40253" cy="34472"/>
                <a:chOff x="4925673" y="3691700"/>
                <a:chExt cx="40253" cy="34472"/>
              </a:xfrm>
            </p:grpSpPr>
            <p:sp>
              <p:nvSpPr>
                <p:cNvPr id="3531" name="Google Shape;3531;p7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74"/>
              <p:cNvGrpSpPr/>
              <p:nvPr/>
            </p:nvGrpSpPr>
            <p:grpSpPr>
              <a:xfrm>
                <a:off x="4894653" y="3740848"/>
                <a:ext cx="31405" cy="26906"/>
                <a:chOff x="4894653" y="3740848"/>
                <a:chExt cx="31405" cy="26906"/>
              </a:xfrm>
            </p:grpSpPr>
            <p:sp>
              <p:nvSpPr>
                <p:cNvPr id="3534" name="Google Shape;3534;p7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74"/>
              <p:cNvGrpSpPr/>
              <p:nvPr/>
            </p:nvGrpSpPr>
            <p:grpSpPr>
              <a:xfrm>
                <a:off x="4962300" y="3696348"/>
                <a:ext cx="38255" cy="32773"/>
                <a:chOff x="4962300" y="3696348"/>
                <a:chExt cx="38255" cy="32773"/>
              </a:xfrm>
            </p:grpSpPr>
            <p:sp>
              <p:nvSpPr>
                <p:cNvPr id="3537" name="Google Shape;3537;p7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74"/>
              <p:cNvGrpSpPr/>
              <p:nvPr/>
            </p:nvGrpSpPr>
            <p:grpSpPr>
              <a:xfrm>
                <a:off x="4980185" y="3743349"/>
                <a:ext cx="31499" cy="26969"/>
                <a:chOff x="4980185" y="3743349"/>
                <a:chExt cx="31499" cy="26969"/>
              </a:xfrm>
            </p:grpSpPr>
            <p:sp>
              <p:nvSpPr>
                <p:cNvPr id="3540" name="Google Shape;3540;p7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74"/>
              <p:cNvGrpSpPr/>
              <p:nvPr/>
            </p:nvGrpSpPr>
            <p:grpSpPr>
              <a:xfrm>
                <a:off x="5013768" y="3734312"/>
                <a:ext cx="31499" cy="26969"/>
                <a:chOff x="5013768" y="3734312"/>
                <a:chExt cx="31499" cy="26969"/>
              </a:xfrm>
            </p:grpSpPr>
            <p:sp>
              <p:nvSpPr>
                <p:cNvPr id="3543" name="Google Shape;3543;p7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74"/>
              <p:cNvGrpSpPr/>
              <p:nvPr/>
            </p:nvGrpSpPr>
            <p:grpSpPr>
              <a:xfrm>
                <a:off x="5036703" y="3764545"/>
                <a:ext cx="31499" cy="26898"/>
                <a:chOff x="5036703" y="3764545"/>
                <a:chExt cx="31499" cy="26898"/>
              </a:xfrm>
            </p:grpSpPr>
            <p:sp>
              <p:nvSpPr>
                <p:cNvPr id="3546" name="Google Shape;3546;p7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74"/>
              <p:cNvGrpSpPr/>
              <p:nvPr/>
            </p:nvGrpSpPr>
            <p:grpSpPr>
              <a:xfrm>
                <a:off x="4953546" y="3768352"/>
                <a:ext cx="31405" cy="26898"/>
                <a:chOff x="4953546" y="3768352"/>
                <a:chExt cx="31405" cy="26898"/>
              </a:xfrm>
            </p:grpSpPr>
            <p:sp>
              <p:nvSpPr>
                <p:cNvPr id="3549" name="Google Shape;3549;p7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74"/>
              <p:cNvGrpSpPr/>
              <p:nvPr/>
            </p:nvGrpSpPr>
            <p:grpSpPr>
              <a:xfrm>
                <a:off x="4964770" y="3814016"/>
                <a:ext cx="31499" cy="26993"/>
                <a:chOff x="4964770" y="3814016"/>
                <a:chExt cx="31499" cy="26993"/>
              </a:xfrm>
            </p:grpSpPr>
            <p:sp>
              <p:nvSpPr>
                <p:cNvPr id="3552" name="Google Shape;3552;p7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74"/>
              <p:cNvGrpSpPr/>
              <p:nvPr/>
            </p:nvGrpSpPr>
            <p:grpSpPr>
              <a:xfrm>
                <a:off x="4923290" y="3800504"/>
                <a:ext cx="31468" cy="26898"/>
                <a:chOff x="4923290" y="3800504"/>
                <a:chExt cx="31468" cy="26898"/>
              </a:xfrm>
            </p:grpSpPr>
            <p:sp>
              <p:nvSpPr>
                <p:cNvPr id="3555" name="Google Shape;3555;p7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7" name="Google Shape;3557;p74"/>
              <p:cNvGrpSpPr/>
              <p:nvPr/>
            </p:nvGrpSpPr>
            <p:grpSpPr>
              <a:xfrm>
                <a:off x="5108534" y="3650943"/>
                <a:ext cx="31405" cy="26993"/>
                <a:chOff x="5108534" y="3650943"/>
                <a:chExt cx="31405" cy="26993"/>
              </a:xfrm>
            </p:grpSpPr>
            <p:sp>
              <p:nvSpPr>
                <p:cNvPr id="3558" name="Google Shape;3558;p7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74"/>
              <p:cNvGrpSpPr/>
              <p:nvPr/>
            </p:nvGrpSpPr>
            <p:grpSpPr>
              <a:xfrm>
                <a:off x="5119380" y="3760739"/>
                <a:ext cx="31499" cy="26993"/>
                <a:chOff x="5119380" y="3760739"/>
                <a:chExt cx="31499" cy="26993"/>
              </a:xfrm>
            </p:grpSpPr>
            <p:sp>
              <p:nvSpPr>
                <p:cNvPr id="3561" name="Google Shape;3561;p7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74"/>
              <p:cNvGrpSpPr/>
              <p:nvPr/>
            </p:nvGrpSpPr>
            <p:grpSpPr>
              <a:xfrm>
                <a:off x="5119380" y="3788235"/>
                <a:ext cx="31499" cy="26993"/>
                <a:chOff x="5119380" y="3788235"/>
                <a:chExt cx="31499" cy="26993"/>
              </a:xfrm>
            </p:grpSpPr>
            <p:sp>
              <p:nvSpPr>
                <p:cNvPr id="3564" name="Google Shape;3564;p7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74"/>
              <p:cNvGrpSpPr/>
              <p:nvPr/>
            </p:nvGrpSpPr>
            <p:grpSpPr>
              <a:xfrm>
                <a:off x="5158005" y="3875284"/>
                <a:ext cx="31405" cy="27001"/>
                <a:chOff x="5158005" y="3875284"/>
                <a:chExt cx="31405" cy="27001"/>
              </a:xfrm>
            </p:grpSpPr>
            <p:sp>
              <p:nvSpPr>
                <p:cNvPr id="3567" name="Google Shape;3567;p7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9" name="Google Shape;3569;p74"/>
              <p:cNvGrpSpPr/>
              <p:nvPr/>
            </p:nvGrpSpPr>
            <p:grpSpPr>
              <a:xfrm>
                <a:off x="5233163" y="3764545"/>
                <a:ext cx="31499" cy="26898"/>
                <a:chOff x="5233163" y="3764545"/>
                <a:chExt cx="31499" cy="26898"/>
              </a:xfrm>
            </p:grpSpPr>
            <p:sp>
              <p:nvSpPr>
                <p:cNvPr id="3570" name="Google Shape;3570;p7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74"/>
              <p:cNvGrpSpPr/>
              <p:nvPr/>
            </p:nvGrpSpPr>
            <p:grpSpPr>
              <a:xfrm>
                <a:off x="5276168" y="3805545"/>
                <a:ext cx="31499" cy="26906"/>
                <a:chOff x="5276168" y="3805545"/>
                <a:chExt cx="31499" cy="26906"/>
              </a:xfrm>
            </p:grpSpPr>
            <p:sp>
              <p:nvSpPr>
                <p:cNvPr id="3573" name="Google Shape;3573;p7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74"/>
              <p:cNvGrpSpPr/>
              <p:nvPr/>
            </p:nvGrpSpPr>
            <p:grpSpPr>
              <a:xfrm>
                <a:off x="5294053" y="3851933"/>
                <a:ext cx="31405" cy="26945"/>
                <a:chOff x="5294053" y="3851933"/>
                <a:chExt cx="31405" cy="26945"/>
              </a:xfrm>
            </p:grpSpPr>
            <p:sp>
              <p:nvSpPr>
                <p:cNvPr id="3576" name="Google Shape;3576;p7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74"/>
              <p:cNvGrpSpPr/>
              <p:nvPr/>
            </p:nvGrpSpPr>
            <p:grpSpPr>
              <a:xfrm>
                <a:off x="5341723" y="3851902"/>
                <a:ext cx="31405" cy="26977"/>
                <a:chOff x="5341723" y="3851902"/>
                <a:chExt cx="31405" cy="26977"/>
              </a:xfrm>
            </p:grpSpPr>
            <p:sp>
              <p:nvSpPr>
                <p:cNvPr id="3579" name="Google Shape;3579;p7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74"/>
              <p:cNvGrpSpPr/>
              <p:nvPr/>
            </p:nvGrpSpPr>
            <p:grpSpPr>
              <a:xfrm>
                <a:off x="5054871" y="3507855"/>
                <a:ext cx="31405" cy="26993"/>
                <a:chOff x="5054871" y="3507855"/>
                <a:chExt cx="31405" cy="26993"/>
              </a:xfrm>
            </p:grpSpPr>
            <p:sp>
              <p:nvSpPr>
                <p:cNvPr id="3582" name="Google Shape;3582;p7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74"/>
              <p:cNvGrpSpPr/>
              <p:nvPr/>
            </p:nvGrpSpPr>
            <p:grpSpPr>
              <a:xfrm>
                <a:off x="4876579" y="3675325"/>
                <a:ext cx="31405" cy="26969"/>
                <a:chOff x="4876579" y="3675325"/>
                <a:chExt cx="31405" cy="26969"/>
              </a:xfrm>
            </p:grpSpPr>
            <p:sp>
              <p:nvSpPr>
                <p:cNvPr id="3585" name="Google Shape;3585;p7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74"/>
              <p:cNvGrpSpPr/>
              <p:nvPr/>
            </p:nvGrpSpPr>
            <p:grpSpPr>
              <a:xfrm>
                <a:off x="4842233" y="3688333"/>
                <a:ext cx="31405" cy="26993"/>
                <a:chOff x="4842233" y="3688333"/>
                <a:chExt cx="31405" cy="26993"/>
              </a:xfrm>
            </p:grpSpPr>
            <p:sp>
              <p:nvSpPr>
                <p:cNvPr id="3588" name="Google Shape;3588;p7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74"/>
              <p:cNvGrpSpPr/>
              <p:nvPr/>
            </p:nvGrpSpPr>
            <p:grpSpPr>
              <a:xfrm>
                <a:off x="5187876" y="3608032"/>
                <a:ext cx="31405" cy="27001"/>
                <a:chOff x="5187876" y="3608032"/>
                <a:chExt cx="31405" cy="27001"/>
              </a:xfrm>
            </p:grpSpPr>
            <p:sp>
              <p:nvSpPr>
                <p:cNvPr id="3591" name="Google Shape;3591;p7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3" name="Google Shape;3593;p7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5" name="Google Shape;3595;p74"/>
              <p:cNvGrpSpPr/>
              <p:nvPr/>
            </p:nvGrpSpPr>
            <p:grpSpPr>
              <a:xfrm>
                <a:off x="5269224" y="3304167"/>
                <a:ext cx="40253" cy="34402"/>
                <a:chOff x="5269224" y="3304167"/>
                <a:chExt cx="40253" cy="34402"/>
              </a:xfrm>
            </p:grpSpPr>
            <p:sp>
              <p:nvSpPr>
                <p:cNvPr id="3596" name="Google Shape;3596;p7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8" name="Google Shape;3598;p74"/>
              <p:cNvGrpSpPr/>
              <p:nvPr/>
            </p:nvGrpSpPr>
            <p:grpSpPr>
              <a:xfrm>
                <a:off x="5327354" y="3476615"/>
                <a:ext cx="49864" cy="42723"/>
                <a:chOff x="5327354" y="3476615"/>
                <a:chExt cx="49864" cy="42723"/>
              </a:xfrm>
            </p:grpSpPr>
            <p:sp>
              <p:nvSpPr>
                <p:cNvPr id="3599" name="Google Shape;3599;p7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7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3" name="Google Shape;3603;p74"/>
              <p:cNvGrpSpPr/>
              <p:nvPr/>
            </p:nvGrpSpPr>
            <p:grpSpPr>
              <a:xfrm>
                <a:off x="5341723" y="3775957"/>
                <a:ext cx="31405" cy="26898"/>
                <a:chOff x="5341723" y="3775957"/>
                <a:chExt cx="31405" cy="26898"/>
              </a:xfrm>
            </p:grpSpPr>
            <p:sp>
              <p:nvSpPr>
                <p:cNvPr id="3604" name="Google Shape;3604;p7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74"/>
              <p:cNvGrpSpPr/>
              <p:nvPr/>
            </p:nvGrpSpPr>
            <p:grpSpPr>
              <a:xfrm>
                <a:off x="5439053" y="3699274"/>
                <a:ext cx="31405" cy="26898"/>
                <a:chOff x="5439053" y="3699274"/>
                <a:chExt cx="31405" cy="26898"/>
              </a:xfrm>
            </p:grpSpPr>
            <p:sp>
              <p:nvSpPr>
                <p:cNvPr id="3607" name="Google Shape;3607;p7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74"/>
              <p:cNvGrpSpPr/>
              <p:nvPr/>
            </p:nvGrpSpPr>
            <p:grpSpPr>
              <a:xfrm>
                <a:off x="5412414" y="3622307"/>
                <a:ext cx="31499" cy="26993"/>
                <a:chOff x="5412414" y="3622307"/>
                <a:chExt cx="31499" cy="26993"/>
              </a:xfrm>
            </p:grpSpPr>
            <p:sp>
              <p:nvSpPr>
                <p:cNvPr id="3610" name="Google Shape;3610;p7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74"/>
              <p:cNvGrpSpPr/>
              <p:nvPr/>
            </p:nvGrpSpPr>
            <p:grpSpPr>
              <a:xfrm>
                <a:off x="5476254" y="3473949"/>
                <a:ext cx="26835" cy="26930"/>
                <a:chOff x="5476254" y="3473949"/>
                <a:chExt cx="26835" cy="26930"/>
              </a:xfrm>
            </p:grpSpPr>
            <p:sp>
              <p:nvSpPr>
                <p:cNvPr id="3613" name="Google Shape;3613;p7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4"/>
              <p:cNvGrpSpPr/>
              <p:nvPr/>
            </p:nvGrpSpPr>
            <p:grpSpPr>
              <a:xfrm>
                <a:off x="5564547" y="3481594"/>
                <a:ext cx="31397" cy="26898"/>
                <a:chOff x="5564547" y="3481594"/>
                <a:chExt cx="31397" cy="26898"/>
              </a:xfrm>
            </p:grpSpPr>
            <p:sp>
              <p:nvSpPr>
                <p:cNvPr id="3616" name="Google Shape;3616;p7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74"/>
              <p:cNvGrpSpPr/>
              <p:nvPr/>
            </p:nvGrpSpPr>
            <p:grpSpPr>
              <a:xfrm>
                <a:off x="5534101" y="3470174"/>
                <a:ext cx="31397" cy="26906"/>
                <a:chOff x="5534101" y="3470174"/>
                <a:chExt cx="31397" cy="26906"/>
              </a:xfrm>
            </p:grpSpPr>
            <p:sp>
              <p:nvSpPr>
                <p:cNvPr id="3619" name="Google Shape;3619;p7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74"/>
              <p:cNvGrpSpPr/>
              <p:nvPr/>
            </p:nvGrpSpPr>
            <p:grpSpPr>
              <a:xfrm>
                <a:off x="5610879" y="3314486"/>
                <a:ext cx="31499" cy="26938"/>
                <a:chOff x="5610879" y="3314486"/>
                <a:chExt cx="31499" cy="26938"/>
              </a:xfrm>
            </p:grpSpPr>
            <p:sp>
              <p:nvSpPr>
                <p:cNvPr id="3622" name="Google Shape;3622;p7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74"/>
              <p:cNvGrpSpPr/>
              <p:nvPr/>
            </p:nvGrpSpPr>
            <p:grpSpPr>
              <a:xfrm>
                <a:off x="4834525" y="3501382"/>
                <a:ext cx="31499" cy="26898"/>
                <a:chOff x="4834525" y="3501382"/>
                <a:chExt cx="31499" cy="26898"/>
              </a:xfrm>
            </p:grpSpPr>
            <p:sp>
              <p:nvSpPr>
                <p:cNvPr id="3625" name="Google Shape;3625;p7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74"/>
              <p:cNvGrpSpPr/>
              <p:nvPr/>
            </p:nvGrpSpPr>
            <p:grpSpPr>
              <a:xfrm>
                <a:off x="4898460" y="3580158"/>
                <a:ext cx="31405" cy="26898"/>
                <a:chOff x="4898460" y="3580158"/>
                <a:chExt cx="31405" cy="26898"/>
              </a:xfrm>
            </p:grpSpPr>
            <p:sp>
              <p:nvSpPr>
                <p:cNvPr id="3628" name="Google Shape;3628;p7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74"/>
              <p:cNvGrpSpPr/>
              <p:nvPr/>
            </p:nvGrpSpPr>
            <p:grpSpPr>
              <a:xfrm>
                <a:off x="4882667" y="3608032"/>
                <a:ext cx="31499" cy="27001"/>
                <a:chOff x="4882667" y="3608032"/>
                <a:chExt cx="31499" cy="27001"/>
              </a:xfrm>
            </p:grpSpPr>
            <p:sp>
              <p:nvSpPr>
                <p:cNvPr id="3631" name="Google Shape;3631;p7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74"/>
              <p:cNvGrpSpPr/>
              <p:nvPr/>
            </p:nvGrpSpPr>
            <p:grpSpPr>
              <a:xfrm>
                <a:off x="4843373" y="3631407"/>
                <a:ext cx="16273" cy="16186"/>
                <a:chOff x="4843373" y="3631407"/>
                <a:chExt cx="16273" cy="16186"/>
              </a:xfrm>
            </p:grpSpPr>
            <p:sp>
              <p:nvSpPr>
                <p:cNvPr id="3634" name="Google Shape;3634;p7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4"/>
              <p:cNvGrpSpPr/>
              <p:nvPr/>
            </p:nvGrpSpPr>
            <p:grpSpPr>
              <a:xfrm>
                <a:off x="4727773" y="3591578"/>
                <a:ext cx="31499" cy="26898"/>
                <a:chOff x="4727773" y="3591578"/>
                <a:chExt cx="31499" cy="26898"/>
              </a:xfrm>
            </p:grpSpPr>
            <p:sp>
              <p:nvSpPr>
                <p:cNvPr id="3637" name="Google Shape;3637;p7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9" name="Google Shape;3639;p7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74"/>
              <p:cNvGrpSpPr/>
              <p:nvPr/>
            </p:nvGrpSpPr>
            <p:grpSpPr>
              <a:xfrm>
                <a:off x="4609421" y="3577398"/>
                <a:ext cx="31499" cy="27001"/>
                <a:chOff x="4609421" y="3577398"/>
                <a:chExt cx="31499" cy="27001"/>
              </a:xfrm>
            </p:grpSpPr>
            <p:sp>
              <p:nvSpPr>
                <p:cNvPr id="3642" name="Google Shape;3642;p7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74"/>
              <p:cNvGrpSpPr/>
              <p:nvPr/>
            </p:nvGrpSpPr>
            <p:grpSpPr>
              <a:xfrm>
                <a:off x="4649289" y="3577398"/>
                <a:ext cx="31499" cy="27001"/>
                <a:chOff x="4649289" y="3577398"/>
                <a:chExt cx="31499" cy="27001"/>
              </a:xfrm>
            </p:grpSpPr>
            <p:sp>
              <p:nvSpPr>
                <p:cNvPr id="3645" name="Google Shape;3645;p7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4"/>
              <p:cNvGrpSpPr/>
              <p:nvPr/>
            </p:nvGrpSpPr>
            <p:grpSpPr>
              <a:xfrm>
                <a:off x="4605614" y="3639523"/>
                <a:ext cx="31499" cy="26906"/>
                <a:chOff x="4605614" y="3639523"/>
                <a:chExt cx="31499" cy="26906"/>
              </a:xfrm>
            </p:grpSpPr>
            <p:sp>
              <p:nvSpPr>
                <p:cNvPr id="3648" name="Google Shape;3648;p7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74"/>
              <p:cNvGrpSpPr/>
              <p:nvPr/>
            </p:nvGrpSpPr>
            <p:grpSpPr>
              <a:xfrm>
                <a:off x="4785149" y="3618846"/>
                <a:ext cx="26930" cy="26843"/>
                <a:chOff x="4785149" y="3618846"/>
                <a:chExt cx="26930" cy="26843"/>
              </a:xfrm>
            </p:grpSpPr>
            <p:sp>
              <p:nvSpPr>
                <p:cNvPr id="3651" name="Google Shape;3651;p7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74"/>
              <p:cNvGrpSpPr/>
              <p:nvPr/>
            </p:nvGrpSpPr>
            <p:grpSpPr>
              <a:xfrm>
                <a:off x="4810167" y="3601567"/>
                <a:ext cx="31405" cy="26898"/>
                <a:chOff x="4810167" y="3601567"/>
                <a:chExt cx="31405" cy="26898"/>
              </a:xfrm>
            </p:grpSpPr>
            <p:sp>
              <p:nvSpPr>
                <p:cNvPr id="3654" name="Google Shape;3654;p7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74"/>
              <p:cNvGrpSpPr/>
              <p:nvPr/>
            </p:nvGrpSpPr>
            <p:grpSpPr>
              <a:xfrm>
                <a:off x="4831002" y="3373230"/>
                <a:ext cx="31405" cy="26898"/>
                <a:chOff x="4831002" y="3373230"/>
                <a:chExt cx="31405" cy="26898"/>
              </a:xfrm>
            </p:grpSpPr>
            <p:sp>
              <p:nvSpPr>
                <p:cNvPr id="3657" name="Google Shape;3657;p7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74"/>
              <p:cNvGrpSpPr/>
              <p:nvPr/>
            </p:nvGrpSpPr>
            <p:grpSpPr>
              <a:xfrm>
                <a:off x="4719311" y="3355054"/>
                <a:ext cx="31499" cy="27001"/>
                <a:chOff x="4719311" y="3355054"/>
                <a:chExt cx="31499" cy="27001"/>
              </a:xfrm>
            </p:grpSpPr>
            <p:sp>
              <p:nvSpPr>
                <p:cNvPr id="3660" name="Google Shape;3660;p7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74"/>
              <p:cNvGrpSpPr/>
              <p:nvPr/>
            </p:nvGrpSpPr>
            <p:grpSpPr>
              <a:xfrm>
                <a:off x="4798755" y="3450260"/>
                <a:ext cx="26930" cy="26930"/>
                <a:chOff x="4798755" y="3450260"/>
                <a:chExt cx="26930" cy="26930"/>
              </a:xfrm>
            </p:grpSpPr>
            <p:sp>
              <p:nvSpPr>
                <p:cNvPr id="3663" name="Google Shape;3663;p7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74"/>
              <p:cNvGrpSpPr/>
              <p:nvPr/>
            </p:nvGrpSpPr>
            <p:grpSpPr>
              <a:xfrm>
                <a:off x="4645576" y="3467555"/>
                <a:ext cx="31405" cy="26953"/>
                <a:chOff x="4645576" y="3467555"/>
                <a:chExt cx="31405" cy="26953"/>
              </a:xfrm>
            </p:grpSpPr>
            <p:sp>
              <p:nvSpPr>
                <p:cNvPr id="3666" name="Google Shape;3666;p7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74"/>
              <p:cNvGrpSpPr/>
              <p:nvPr/>
            </p:nvGrpSpPr>
            <p:grpSpPr>
              <a:xfrm>
                <a:off x="4687631" y="3583965"/>
                <a:ext cx="31499" cy="26898"/>
                <a:chOff x="4687631" y="3583965"/>
                <a:chExt cx="31499" cy="26898"/>
              </a:xfrm>
            </p:grpSpPr>
            <p:sp>
              <p:nvSpPr>
                <p:cNvPr id="3669" name="Google Shape;3669;p7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74"/>
              <p:cNvGrpSpPr/>
              <p:nvPr/>
            </p:nvGrpSpPr>
            <p:grpSpPr>
              <a:xfrm>
                <a:off x="4719311" y="3471314"/>
                <a:ext cx="31499" cy="27001"/>
                <a:chOff x="4719311" y="3471314"/>
                <a:chExt cx="31499" cy="27001"/>
              </a:xfrm>
            </p:grpSpPr>
            <p:sp>
              <p:nvSpPr>
                <p:cNvPr id="3672" name="Google Shape;3672;p7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74"/>
              <p:cNvGrpSpPr/>
              <p:nvPr/>
            </p:nvGrpSpPr>
            <p:grpSpPr>
              <a:xfrm>
                <a:off x="4719311" y="3434404"/>
                <a:ext cx="31499" cy="26898"/>
                <a:chOff x="4719311" y="3434404"/>
                <a:chExt cx="31499" cy="26898"/>
              </a:xfrm>
            </p:grpSpPr>
            <p:sp>
              <p:nvSpPr>
                <p:cNvPr id="3675" name="Google Shape;3675;p7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74"/>
              <p:cNvGrpSpPr/>
              <p:nvPr/>
            </p:nvGrpSpPr>
            <p:grpSpPr>
              <a:xfrm>
                <a:off x="4768876" y="3401772"/>
                <a:ext cx="31499" cy="26898"/>
                <a:chOff x="4768876" y="3401772"/>
                <a:chExt cx="31499" cy="26898"/>
              </a:xfrm>
            </p:grpSpPr>
            <p:sp>
              <p:nvSpPr>
                <p:cNvPr id="3678" name="Google Shape;3678;p7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74"/>
              <p:cNvGrpSpPr/>
              <p:nvPr/>
            </p:nvGrpSpPr>
            <p:grpSpPr>
              <a:xfrm>
                <a:off x="4762214" y="3471377"/>
                <a:ext cx="26938" cy="26938"/>
                <a:chOff x="4762214" y="3471377"/>
                <a:chExt cx="26938" cy="26938"/>
              </a:xfrm>
            </p:grpSpPr>
            <p:sp>
              <p:nvSpPr>
                <p:cNvPr id="3681" name="Google Shape;3681;p7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4"/>
              <p:cNvGrpSpPr/>
              <p:nvPr/>
            </p:nvGrpSpPr>
            <p:grpSpPr>
              <a:xfrm>
                <a:off x="4790473" y="3344782"/>
                <a:ext cx="31405" cy="26898"/>
                <a:chOff x="4790473" y="3344782"/>
                <a:chExt cx="31405" cy="26898"/>
              </a:xfrm>
            </p:grpSpPr>
            <p:sp>
              <p:nvSpPr>
                <p:cNvPr id="3684" name="Google Shape;3684;p7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74"/>
              <p:cNvGrpSpPr/>
              <p:nvPr/>
            </p:nvGrpSpPr>
            <p:grpSpPr>
              <a:xfrm>
                <a:off x="4823774" y="3950733"/>
                <a:ext cx="37398" cy="32034"/>
                <a:chOff x="4823774" y="3950733"/>
                <a:chExt cx="37398" cy="32034"/>
              </a:xfrm>
            </p:grpSpPr>
            <p:sp>
              <p:nvSpPr>
                <p:cNvPr id="3687" name="Google Shape;3687;p7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74"/>
              <p:cNvGrpSpPr/>
              <p:nvPr/>
            </p:nvGrpSpPr>
            <p:grpSpPr>
              <a:xfrm>
                <a:off x="4823396" y="4110566"/>
                <a:ext cx="31405" cy="26906"/>
                <a:chOff x="4823396" y="4110566"/>
                <a:chExt cx="31405" cy="26906"/>
              </a:xfrm>
            </p:grpSpPr>
            <p:sp>
              <p:nvSpPr>
                <p:cNvPr id="3690" name="Google Shape;3690;p7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74"/>
              <p:cNvGrpSpPr/>
              <p:nvPr/>
            </p:nvGrpSpPr>
            <p:grpSpPr>
              <a:xfrm>
                <a:off x="4838332" y="3821150"/>
                <a:ext cx="31499" cy="26898"/>
                <a:chOff x="4838332" y="3821150"/>
                <a:chExt cx="31499" cy="26898"/>
              </a:xfrm>
            </p:grpSpPr>
            <p:sp>
              <p:nvSpPr>
                <p:cNvPr id="3693" name="Google Shape;3693;p7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4"/>
              <p:cNvGrpSpPr/>
              <p:nvPr/>
            </p:nvGrpSpPr>
            <p:grpSpPr>
              <a:xfrm>
                <a:off x="4661275" y="3815007"/>
                <a:ext cx="36824" cy="31523"/>
                <a:chOff x="4661275" y="3815007"/>
                <a:chExt cx="36824" cy="31523"/>
              </a:xfrm>
            </p:grpSpPr>
            <p:sp>
              <p:nvSpPr>
                <p:cNvPr id="3696" name="Google Shape;3696;p7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74"/>
              <p:cNvGrpSpPr/>
              <p:nvPr/>
            </p:nvGrpSpPr>
            <p:grpSpPr>
              <a:xfrm>
                <a:off x="4558998" y="3851037"/>
                <a:ext cx="33591" cy="28699"/>
                <a:chOff x="4558998" y="3851037"/>
                <a:chExt cx="33591" cy="28699"/>
              </a:xfrm>
            </p:grpSpPr>
            <p:sp>
              <p:nvSpPr>
                <p:cNvPr id="3699" name="Google Shape;3699;p7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74"/>
              <p:cNvGrpSpPr/>
              <p:nvPr/>
            </p:nvGrpSpPr>
            <p:grpSpPr>
              <a:xfrm>
                <a:off x="4696762" y="3638587"/>
                <a:ext cx="33591" cy="28794"/>
                <a:chOff x="4696762" y="3638587"/>
                <a:chExt cx="33591" cy="28794"/>
              </a:xfrm>
            </p:grpSpPr>
            <p:sp>
              <p:nvSpPr>
                <p:cNvPr id="3702" name="Google Shape;3702;p7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74"/>
              <p:cNvGrpSpPr/>
              <p:nvPr/>
            </p:nvGrpSpPr>
            <p:grpSpPr>
              <a:xfrm>
                <a:off x="4929479" y="3939140"/>
                <a:ext cx="33497" cy="28692"/>
                <a:chOff x="4929479" y="3939140"/>
                <a:chExt cx="33497" cy="28692"/>
              </a:xfrm>
            </p:grpSpPr>
            <p:sp>
              <p:nvSpPr>
                <p:cNvPr id="3705" name="Google Shape;3705;p7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74"/>
              <p:cNvGrpSpPr/>
              <p:nvPr/>
            </p:nvGrpSpPr>
            <p:grpSpPr>
              <a:xfrm>
                <a:off x="4907119" y="3986039"/>
                <a:ext cx="33497" cy="28699"/>
                <a:chOff x="4907119" y="3986039"/>
                <a:chExt cx="33497" cy="28699"/>
              </a:xfrm>
            </p:grpSpPr>
            <p:sp>
              <p:nvSpPr>
                <p:cNvPr id="3708" name="Google Shape;3708;p7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74"/>
              <p:cNvGrpSpPr/>
              <p:nvPr/>
            </p:nvGrpSpPr>
            <p:grpSpPr>
              <a:xfrm>
                <a:off x="4911783" y="4048102"/>
                <a:ext cx="33591" cy="28762"/>
                <a:chOff x="4911783" y="4048102"/>
                <a:chExt cx="33591" cy="28762"/>
              </a:xfrm>
            </p:grpSpPr>
            <p:sp>
              <p:nvSpPr>
                <p:cNvPr id="3711" name="Google Shape;3711;p7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7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5" name="Google Shape;3715;p74"/>
              <p:cNvGrpSpPr/>
              <p:nvPr/>
            </p:nvGrpSpPr>
            <p:grpSpPr>
              <a:xfrm>
                <a:off x="4762623" y="3837847"/>
                <a:ext cx="42416" cy="36273"/>
                <a:chOff x="4762623" y="3837847"/>
                <a:chExt cx="42416" cy="36273"/>
              </a:xfrm>
            </p:grpSpPr>
            <p:sp>
              <p:nvSpPr>
                <p:cNvPr id="3716" name="Google Shape;3716;p7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74"/>
              <p:cNvGrpSpPr/>
              <p:nvPr/>
            </p:nvGrpSpPr>
            <p:grpSpPr>
              <a:xfrm>
                <a:off x="4746044" y="4104966"/>
                <a:ext cx="33497" cy="28699"/>
                <a:chOff x="4746044" y="4104966"/>
                <a:chExt cx="33497" cy="28699"/>
              </a:xfrm>
            </p:grpSpPr>
            <p:sp>
              <p:nvSpPr>
                <p:cNvPr id="3719" name="Google Shape;3719;p7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74"/>
              <p:cNvGrpSpPr/>
              <p:nvPr/>
            </p:nvGrpSpPr>
            <p:grpSpPr>
              <a:xfrm>
                <a:off x="4859646" y="4162554"/>
                <a:ext cx="33591" cy="28762"/>
                <a:chOff x="4859646" y="4162554"/>
                <a:chExt cx="33591" cy="28762"/>
              </a:xfrm>
            </p:grpSpPr>
            <p:sp>
              <p:nvSpPr>
                <p:cNvPr id="3722" name="Google Shape;3722;p7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4" name="Google Shape;3724;p74"/>
            <p:cNvGrpSpPr/>
            <p:nvPr/>
          </p:nvGrpSpPr>
          <p:grpSpPr>
            <a:xfrm>
              <a:off x="3597785" y="3274438"/>
              <a:ext cx="855610" cy="1122100"/>
              <a:chOff x="3597785" y="3274438"/>
              <a:chExt cx="855610" cy="1122100"/>
            </a:xfrm>
          </p:grpSpPr>
          <p:grpSp>
            <p:nvGrpSpPr>
              <p:cNvPr id="3725" name="Google Shape;3725;p74"/>
              <p:cNvGrpSpPr/>
              <p:nvPr/>
            </p:nvGrpSpPr>
            <p:grpSpPr>
              <a:xfrm>
                <a:off x="3617857" y="3284717"/>
                <a:ext cx="826785" cy="1099165"/>
                <a:chOff x="3617857" y="3284717"/>
                <a:chExt cx="826785" cy="1099165"/>
              </a:xfrm>
            </p:grpSpPr>
            <p:sp>
              <p:nvSpPr>
                <p:cNvPr id="3726" name="Google Shape;3726;p7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74"/>
              <p:cNvGrpSpPr/>
              <p:nvPr/>
            </p:nvGrpSpPr>
            <p:grpSpPr>
              <a:xfrm>
                <a:off x="4180904" y="4251758"/>
                <a:ext cx="37783" cy="32420"/>
                <a:chOff x="4180904" y="4251758"/>
                <a:chExt cx="37783" cy="32420"/>
              </a:xfrm>
            </p:grpSpPr>
            <p:sp>
              <p:nvSpPr>
                <p:cNvPr id="3783" name="Google Shape;3783;p7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74"/>
              <p:cNvGrpSpPr/>
              <p:nvPr/>
            </p:nvGrpSpPr>
            <p:grpSpPr>
              <a:xfrm>
                <a:off x="4201644" y="4081324"/>
                <a:ext cx="37783" cy="32364"/>
                <a:chOff x="4201644" y="4081324"/>
                <a:chExt cx="37783" cy="32364"/>
              </a:xfrm>
            </p:grpSpPr>
            <p:sp>
              <p:nvSpPr>
                <p:cNvPr id="3786" name="Google Shape;3786;p7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74"/>
              <p:cNvGrpSpPr/>
              <p:nvPr/>
            </p:nvGrpSpPr>
            <p:grpSpPr>
              <a:xfrm>
                <a:off x="4284416" y="3887428"/>
                <a:ext cx="37783" cy="32451"/>
                <a:chOff x="4284416" y="3887428"/>
                <a:chExt cx="37783" cy="32451"/>
              </a:xfrm>
            </p:grpSpPr>
            <p:sp>
              <p:nvSpPr>
                <p:cNvPr id="3789" name="Google Shape;3789;p7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74"/>
              <p:cNvGrpSpPr/>
              <p:nvPr/>
            </p:nvGrpSpPr>
            <p:grpSpPr>
              <a:xfrm>
                <a:off x="4223721" y="3860404"/>
                <a:ext cx="37870" cy="32364"/>
                <a:chOff x="4223721" y="3860404"/>
                <a:chExt cx="37870" cy="32364"/>
              </a:xfrm>
            </p:grpSpPr>
            <p:sp>
              <p:nvSpPr>
                <p:cNvPr id="3792" name="Google Shape;3792;p7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4"/>
              <p:cNvGrpSpPr/>
              <p:nvPr/>
            </p:nvGrpSpPr>
            <p:grpSpPr>
              <a:xfrm>
                <a:off x="4104889" y="3699242"/>
                <a:ext cx="37776" cy="32357"/>
                <a:chOff x="4104889" y="3699242"/>
                <a:chExt cx="37776" cy="32357"/>
              </a:xfrm>
            </p:grpSpPr>
            <p:sp>
              <p:nvSpPr>
                <p:cNvPr id="3795" name="Google Shape;3795;p7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74"/>
              <p:cNvGrpSpPr/>
              <p:nvPr/>
            </p:nvGrpSpPr>
            <p:grpSpPr>
              <a:xfrm>
                <a:off x="4143608" y="3475121"/>
                <a:ext cx="37878" cy="32420"/>
                <a:chOff x="4143608" y="3475121"/>
                <a:chExt cx="37878" cy="32420"/>
              </a:xfrm>
            </p:grpSpPr>
            <p:sp>
              <p:nvSpPr>
                <p:cNvPr id="3798" name="Google Shape;3798;p7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74"/>
              <p:cNvGrpSpPr/>
              <p:nvPr/>
            </p:nvGrpSpPr>
            <p:grpSpPr>
              <a:xfrm>
                <a:off x="4217248" y="3570893"/>
                <a:ext cx="37776" cy="32364"/>
                <a:chOff x="4217248" y="3570893"/>
                <a:chExt cx="37776" cy="32364"/>
              </a:xfrm>
            </p:grpSpPr>
            <p:sp>
              <p:nvSpPr>
                <p:cNvPr id="3801" name="Google Shape;3801;p7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74"/>
              <p:cNvGrpSpPr/>
              <p:nvPr/>
            </p:nvGrpSpPr>
            <p:grpSpPr>
              <a:xfrm>
                <a:off x="4255307" y="3431612"/>
                <a:ext cx="37776" cy="32451"/>
                <a:chOff x="4255307" y="3431612"/>
                <a:chExt cx="37776" cy="32451"/>
              </a:xfrm>
            </p:grpSpPr>
            <p:sp>
              <p:nvSpPr>
                <p:cNvPr id="3804" name="Google Shape;3804;p7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74"/>
              <p:cNvGrpSpPr/>
              <p:nvPr/>
            </p:nvGrpSpPr>
            <p:grpSpPr>
              <a:xfrm>
                <a:off x="3853052" y="3577398"/>
                <a:ext cx="37776" cy="32420"/>
                <a:chOff x="3853052" y="3577398"/>
                <a:chExt cx="37776" cy="32420"/>
              </a:xfrm>
            </p:grpSpPr>
            <p:sp>
              <p:nvSpPr>
                <p:cNvPr id="3807" name="Google Shape;3807;p7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74"/>
              <p:cNvGrpSpPr/>
              <p:nvPr/>
            </p:nvGrpSpPr>
            <p:grpSpPr>
              <a:xfrm>
                <a:off x="4039908" y="3412107"/>
                <a:ext cx="37776" cy="32357"/>
                <a:chOff x="4039908" y="3412107"/>
                <a:chExt cx="37776" cy="32357"/>
              </a:xfrm>
            </p:grpSpPr>
            <p:sp>
              <p:nvSpPr>
                <p:cNvPr id="3810" name="Google Shape;3810;p7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74"/>
              <p:cNvGrpSpPr/>
              <p:nvPr/>
            </p:nvGrpSpPr>
            <p:grpSpPr>
              <a:xfrm>
                <a:off x="4017360" y="3342061"/>
                <a:ext cx="37870" cy="32380"/>
                <a:chOff x="4017360" y="3342061"/>
                <a:chExt cx="37870" cy="32380"/>
              </a:xfrm>
            </p:grpSpPr>
            <p:sp>
              <p:nvSpPr>
                <p:cNvPr id="3813" name="Google Shape;3813;p7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5" name="Google Shape;3815;p7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74"/>
              <p:cNvGrpSpPr/>
              <p:nvPr/>
            </p:nvGrpSpPr>
            <p:grpSpPr>
              <a:xfrm>
                <a:off x="3750870" y="3418650"/>
                <a:ext cx="37776" cy="32380"/>
                <a:chOff x="3750870" y="3418650"/>
                <a:chExt cx="37776" cy="32380"/>
              </a:xfrm>
            </p:grpSpPr>
            <p:sp>
              <p:nvSpPr>
                <p:cNvPr id="3818" name="Google Shape;3818;p7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74"/>
              <p:cNvGrpSpPr/>
              <p:nvPr/>
            </p:nvGrpSpPr>
            <p:grpSpPr>
              <a:xfrm>
                <a:off x="3632509" y="3274438"/>
                <a:ext cx="37783" cy="32357"/>
                <a:chOff x="3632509" y="3274438"/>
                <a:chExt cx="37783" cy="32357"/>
              </a:xfrm>
            </p:grpSpPr>
            <p:sp>
              <p:nvSpPr>
                <p:cNvPr id="3821" name="Google Shape;3821;p7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74"/>
              <p:cNvGrpSpPr/>
              <p:nvPr/>
            </p:nvGrpSpPr>
            <p:grpSpPr>
              <a:xfrm>
                <a:off x="3906424" y="3297561"/>
                <a:ext cx="37776" cy="32451"/>
                <a:chOff x="3906424" y="3297561"/>
                <a:chExt cx="37776" cy="32451"/>
              </a:xfrm>
            </p:grpSpPr>
            <p:sp>
              <p:nvSpPr>
                <p:cNvPr id="3824" name="Google Shape;3824;p7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74"/>
              <p:cNvGrpSpPr/>
              <p:nvPr/>
            </p:nvGrpSpPr>
            <p:grpSpPr>
              <a:xfrm>
                <a:off x="3866084" y="3412107"/>
                <a:ext cx="37776" cy="32357"/>
                <a:chOff x="3866084" y="3412107"/>
                <a:chExt cx="37776" cy="32357"/>
              </a:xfrm>
            </p:grpSpPr>
            <p:sp>
              <p:nvSpPr>
                <p:cNvPr id="3827" name="Google Shape;3827;p7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74"/>
              <p:cNvGrpSpPr/>
              <p:nvPr/>
            </p:nvGrpSpPr>
            <p:grpSpPr>
              <a:xfrm>
                <a:off x="4023919" y="3766409"/>
                <a:ext cx="37783" cy="32357"/>
                <a:chOff x="4023919" y="3766409"/>
                <a:chExt cx="37783" cy="32357"/>
              </a:xfrm>
            </p:grpSpPr>
            <p:sp>
              <p:nvSpPr>
                <p:cNvPr id="3830" name="Google Shape;3830;p7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74"/>
              <p:cNvGrpSpPr/>
              <p:nvPr/>
            </p:nvGrpSpPr>
            <p:grpSpPr>
              <a:xfrm>
                <a:off x="3973882" y="3779449"/>
                <a:ext cx="37776" cy="32357"/>
                <a:chOff x="3973882" y="3779449"/>
                <a:chExt cx="37776" cy="32357"/>
              </a:xfrm>
            </p:grpSpPr>
            <p:sp>
              <p:nvSpPr>
                <p:cNvPr id="3833" name="Google Shape;3833;p7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74"/>
              <p:cNvGrpSpPr/>
              <p:nvPr/>
            </p:nvGrpSpPr>
            <p:grpSpPr>
              <a:xfrm>
                <a:off x="4073398" y="3838028"/>
                <a:ext cx="37776" cy="32380"/>
                <a:chOff x="4073398" y="3838028"/>
                <a:chExt cx="37776" cy="32380"/>
              </a:xfrm>
            </p:grpSpPr>
            <p:sp>
              <p:nvSpPr>
                <p:cNvPr id="3836" name="Google Shape;3836;p7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74"/>
              <p:cNvGrpSpPr/>
              <p:nvPr/>
            </p:nvGrpSpPr>
            <p:grpSpPr>
              <a:xfrm>
                <a:off x="4342672" y="4144496"/>
                <a:ext cx="37752" cy="32364"/>
                <a:chOff x="4342672" y="4144496"/>
                <a:chExt cx="37752" cy="32364"/>
              </a:xfrm>
            </p:grpSpPr>
            <p:sp>
              <p:nvSpPr>
                <p:cNvPr id="3839" name="Google Shape;3839;p7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74"/>
              <p:cNvGrpSpPr/>
              <p:nvPr/>
            </p:nvGrpSpPr>
            <p:grpSpPr>
              <a:xfrm>
                <a:off x="4406386" y="4056872"/>
                <a:ext cx="37783" cy="32364"/>
                <a:chOff x="4406386" y="4056872"/>
                <a:chExt cx="37783" cy="32364"/>
              </a:xfrm>
            </p:grpSpPr>
            <p:sp>
              <p:nvSpPr>
                <p:cNvPr id="3842" name="Google Shape;3842;p7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74"/>
              <p:cNvGrpSpPr/>
              <p:nvPr/>
            </p:nvGrpSpPr>
            <p:grpSpPr>
              <a:xfrm>
                <a:off x="4284416" y="4245254"/>
                <a:ext cx="37783" cy="32357"/>
                <a:chOff x="4284416" y="4245254"/>
                <a:chExt cx="37783" cy="32357"/>
              </a:xfrm>
            </p:grpSpPr>
            <p:sp>
              <p:nvSpPr>
                <p:cNvPr id="3845" name="Google Shape;3845;p7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74"/>
              <p:cNvGrpSpPr/>
              <p:nvPr/>
            </p:nvGrpSpPr>
            <p:grpSpPr>
              <a:xfrm>
                <a:off x="4219057" y="4331258"/>
                <a:ext cx="37776" cy="32364"/>
                <a:chOff x="4219057" y="4331258"/>
                <a:chExt cx="37776" cy="32364"/>
              </a:xfrm>
            </p:grpSpPr>
            <p:sp>
              <p:nvSpPr>
                <p:cNvPr id="3848" name="Google Shape;3848;p7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74"/>
              <p:cNvGrpSpPr/>
              <p:nvPr/>
            </p:nvGrpSpPr>
            <p:grpSpPr>
              <a:xfrm>
                <a:off x="4204122" y="4141688"/>
                <a:ext cx="33497" cy="28699"/>
                <a:chOff x="4204122" y="4141688"/>
                <a:chExt cx="33497" cy="28699"/>
              </a:xfrm>
            </p:grpSpPr>
            <p:sp>
              <p:nvSpPr>
                <p:cNvPr id="3851" name="Google Shape;3851;p7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74"/>
              <p:cNvGrpSpPr/>
              <p:nvPr/>
            </p:nvGrpSpPr>
            <p:grpSpPr>
              <a:xfrm>
                <a:off x="4301546" y="4003869"/>
                <a:ext cx="38916" cy="33324"/>
                <a:chOff x="4301546" y="4003869"/>
                <a:chExt cx="38916" cy="33324"/>
              </a:xfrm>
            </p:grpSpPr>
            <p:sp>
              <p:nvSpPr>
                <p:cNvPr id="3854" name="Google Shape;3854;p7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74"/>
              <p:cNvGrpSpPr/>
              <p:nvPr/>
            </p:nvGrpSpPr>
            <p:grpSpPr>
              <a:xfrm>
                <a:off x="4210681" y="3924669"/>
                <a:ext cx="36549" cy="31366"/>
                <a:chOff x="4210681" y="3924669"/>
                <a:chExt cx="36549" cy="31366"/>
              </a:xfrm>
            </p:grpSpPr>
            <p:sp>
              <p:nvSpPr>
                <p:cNvPr id="3857" name="Google Shape;3857;p7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74"/>
              <p:cNvGrpSpPr/>
              <p:nvPr/>
            </p:nvGrpSpPr>
            <p:grpSpPr>
              <a:xfrm>
                <a:off x="3987771" y="3628874"/>
                <a:ext cx="31499" cy="26993"/>
                <a:chOff x="3987771" y="3628874"/>
                <a:chExt cx="31499" cy="26993"/>
              </a:xfrm>
            </p:grpSpPr>
            <p:sp>
              <p:nvSpPr>
                <p:cNvPr id="3860" name="Google Shape;3860;p7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74"/>
              <p:cNvGrpSpPr/>
              <p:nvPr/>
            </p:nvGrpSpPr>
            <p:grpSpPr>
              <a:xfrm>
                <a:off x="4087382" y="3775674"/>
                <a:ext cx="31405" cy="26898"/>
                <a:chOff x="4087382" y="3775674"/>
                <a:chExt cx="31405" cy="26898"/>
              </a:xfrm>
            </p:grpSpPr>
            <p:sp>
              <p:nvSpPr>
                <p:cNvPr id="3863" name="Google Shape;3863;p7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74"/>
              <p:cNvGrpSpPr/>
              <p:nvPr/>
            </p:nvGrpSpPr>
            <p:grpSpPr>
              <a:xfrm>
                <a:off x="4118873" y="3856637"/>
                <a:ext cx="31405" cy="26906"/>
                <a:chOff x="4118873" y="3856637"/>
                <a:chExt cx="31405" cy="26906"/>
              </a:xfrm>
            </p:grpSpPr>
            <p:sp>
              <p:nvSpPr>
                <p:cNvPr id="3866" name="Google Shape;3866;p7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74"/>
              <p:cNvGrpSpPr/>
              <p:nvPr/>
            </p:nvGrpSpPr>
            <p:grpSpPr>
              <a:xfrm>
                <a:off x="4168541" y="3639523"/>
                <a:ext cx="31499" cy="26906"/>
                <a:chOff x="4168541" y="3639523"/>
                <a:chExt cx="31499" cy="26906"/>
              </a:xfrm>
            </p:grpSpPr>
            <p:sp>
              <p:nvSpPr>
                <p:cNvPr id="3869" name="Google Shape;3869;p7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74"/>
              <p:cNvGrpSpPr/>
              <p:nvPr/>
            </p:nvGrpSpPr>
            <p:grpSpPr>
              <a:xfrm>
                <a:off x="3965789" y="3393545"/>
                <a:ext cx="31405" cy="26945"/>
                <a:chOff x="3965789" y="3393545"/>
                <a:chExt cx="31405" cy="26945"/>
              </a:xfrm>
            </p:grpSpPr>
            <p:sp>
              <p:nvSpPr>
                <p:cNvPr id="3872" name="Google Shape;3872;p7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74"/>
              <p:cNvGrpSpPr/>
              <p:nvPr/>
            </p:nvGrpSpPr>
            <p:grpSpPr>
              <a:xfrm>
                <a:off x="3925166" y="3491008"/>
                <a:ext cx="31405" cy="27001"/>
                <a:chOff x="3925166" y="3491008"/>
                <a:chExt cx="31405" cy="27001"/>
              </a:xfrm>
            </p:grpSpPr>
            <p:sp>
              <p:nvSpPr>
                <p:cNvPr id="3875" name="Google Shape;3875;p7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74"/>
              <p:cNvGrpSpPr/>
              <p:nvPr/>
            </p:nvGrpSpPr>
            <p:grpSpPr>
              <a:xfrm>
                <a:off x="3682845" y="3340976"/>
                <a:ext cx="31397" cy="26898"/>
                <a:chOff x="3682845" y="3340976"/>
                <a:chExt cx="31397" cy="26898"/>
              </a:xfrm>
            </p:grpSpPr>
            <p:sp>
              <p:nvSpPr>
                <p:cNvPr id="3878" name="Google Shape;3878;p7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74"/>
              <p:cNvGrpSpPr/>
              <p:nvPr/>
            </p:nvGrpSpPr>
            <p:grpSpPr>
              <a:xfrm>
                <a:off x="3795393" y="3353725"/>
                <a:ext cx="31499" cy="26993"/>
                <a:chOff x="3795393" y="3353725"/>
                <a:chExt cx="31499" cy="26993"/>
              </a:xfrm>
            </p:grpSpPr>
            <p:sp>
              <p:nvSpPr>
                <p:cNvPr id="3881" name="Google Shape;3881;p7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74"/>
              <p:cNvGrpSpPr/>
              <p:nvPr/>
            </p:nvGrpSpPr>
            <p:grpSpPr>
              <a:xfrm>
                <a:off x="4176909" y="4363221"/>
                <a:ext cx="38924" cy="33316"/>
                <a:chOff x="4176909" y="4363221"/>
                <a:chExt cx="38924" cy="33316"/>
              </a:xfrm>
            </p:grpSpPr>
            <p:sp>
              <p:nvSpPr>
                <p:cNvPr id="3884" name="Google Shape;3884;p7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74"/>
              <p:cNvGrpSpPr/>
              <p:nvPr/>
            </p:nvGrpSpPr>
            <p:grpSpPr>
              <a:xfrm>
                <a:off x="4226191" y="4007660"/>
                <a:ext cx="33560" cy="28770"/>
                <a:chOff x="4226191" y="4007660"/>
                <a:chExt cx="33560" cy="28770"/>
              </a:xfrm>
            </p:grpSpPr>
            <p:sp>
              <p:nvSpPr>
                <p:cNvPr id="3887" name="Google Shape;3887;p7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74"/>
              <p:cNvGrpSpPr/>
              <p:nvPr/>
            </p:nvGrpSpPr>
            <p:grpSpPr>
              <a:xfrm>
                <a:off x="3597785" y="3377045"/>
                <a:ext cx="33591" cy="28699"/>
                <a:chOff x="3597785" y="3377045"/>
                <a:chExt cx="33591" cy="28699"/>
              </a:xfrm>
            </p:grpSpPr>
            <p:sp>
              <p:nvSpPr>
                <p:cNvPr id="3890" name="Google Shape;3890;p7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4"/>
              <p:cNvGrpSpPr/>
              <p:nvPr/>
            </p:nvGrpSpPr>
            <p:grpSpPr>
              <a:xfrm>
                <a:off x="3887870" y="3669796"/>
                <a:ext cx="33591" cy="28692"/>
                <a:chOff x="3887870" y="3669796"/>
                <a:chExt cx="33591" cy="28692"/>
              </a:xfrm>
            </p:grpSpPr>
            <p:sp>
              <p:nvSpPr>
                <p:cNvPr id="3893" name="Google Shape;3893;p7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74"/>
              <p:cNvGrpSpPr/>
              <p:nvPr/>
            </p:nvGrpSpPr>
            <p:grpSpPr>
              <a:xfrm>
                <a:off x="3818320" y="3481625"/>
                <a:ext cx="33497" cy="28770"/>
                <a:chOff x="3818320" y="3481625"/>
                <a:chExt cx="33497" cy="28770"/>
              </a:xfrm>
            </p:grpSpPr>
            <p:sp>
              <p:nvSpPr>
                <p:cNvPr id="3896" name="Google Shape;3896;p7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74"/>
              <p:cNvGrpSpPr/>
              <p:nvPr/>
            </p:nvGrpSpPr>
            <p:grpSpPr>
              <a:xfrm>
                <a:off x="4278139" y="4120948"/>
                <a:ext cx="37492" cy="32129"/>
                <a:chOff x="4278139" y="4120948"/>
                <a:chExt cx="37492" cy="32129"/>
              </a:xfrm>
            </p:grpSpPr>
            <p:sp>
              <p:nvSpPr>
                <p:cNvPr id="3899" name="Google Shape;3899;p7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74"/>
              <p:cNvGrpSpPr/>
              <p:nvPr/>
            </p:nvGrpSpPr>
            <p:grpSpPr>
              <a:xfrm>
                <a:off x="4419898" y="3977388"/>
                <a:ext cx="33497" cy="28692"/>
                <a:chOff x="4419898" y="3977388"/>
                <a:chExt cx="33497" cy="28692"/>
              </a:xfrm>
            </p:grpSpPr>
            <p:sp>
              <p:nvSpPr>
                <p:cNvPr id="3902" name="Google Shape;3902;p7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74"/>
              <p:cNvGrpSpPr/>
              <p:nvPr/>
            </p:nvGrpSpPr>
            <p:grpSpPr>
              <a:xfrm>
                <a:off x="4158930" y="4034684"/>
                <a:ext cx="33497" cy="28762"/>
                <a:chOff x="4158930" y="4034684"/>
                <a:chExt cx="33497" cy="28762"/>
              </a:xfrm>
            </p:grpSpPr>
            <p:sp>
              <p:nvSpPr>
                <p:cNvPr id="3905" name="Google Shape;3905;p7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74"/>
              <p:cNvGrpSpPr/>
              <p:nvPr/>
            </p:nvGrpSpPr>
            <p:grpSpPr>
              <a:xfrm>
                <a:off x="4134949" y="3957049"/>
                <a:ext cx="33497" cy="28770"/>
                <a:chOff x="4134949" y="3957049"/>
                <a:chExt cx="33497" cy="28770"/>
              </a:xfrm>
            </p:grpSpPr>
            <p:sp>
              <p:nvSpPr>
                <p:cNvPr id="3908" name="Google Shape;3908;p7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74"/>
              <p:cNvGrpSpPr/>
              <p:nvPr/>
            </p:nvGrpSpPr>
            <p:grpSpPr>
              <a:xfrm>
                <a:off x="4193653" y="4184403"/>
                <a:ext cx="43580" cy="37264"/>
                <a:chOff x="4193653" y="4184403"/>
                <a:chExt cx="43580" cy="37264"/>
              </a:xfrm>
            </p:grpSpPr>
            <p:sp>
              <p:nvSpPr>
                <p:cNvPr id="3911" name="Google Shape;3911;p7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74"/>
              <p:cNvGrpSpPr/>
              <p:nvPr/>
            </p:nvGrpSpPr>
            <p:grpSpPr>
              <a:xfrm>
                <a:off x="4343600" y="3943844"/>
                <a:ext cx="43580" cy="37312"/>
                <a:chOff x="4343600" y="3943844"/>
                <a:chExt cx="43580" cy="37312"/>
              </a:xfrm>
            </p:grpSpPr>
            <p:sp>
              <p:nvSpPr>
                <p:cNvPr id="3914" name="Google Shape;3914;p7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74"/>
              <p:cNvGrpSpPr/>
              <p:nvPr/>
            </p:nvGrpSpPr>
            <p:grpSpPr>
              <a:xfrm>
                <a:off x="4172339" y="3381693"/>
                <a:ext cx="31499" cy="27001"/>
                <a:chOff x="4172339" y="3381693"/>
                <a:chExt cx="31499" cy="27001"/>
              </a:xfrm>
            </p:grpSpPr>
            <p:sp>
              <p:nvSpPr>
                <p:cNvPr id="3917" name="Google Shape;3917;p7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2"/>
        <p:cNvGrpSpPr/>
        <p:nvPr/>
      </p:nvGrpSpPr>
      <p:grpSpPr>
        <a:xfrm>
          <a:off x="0" y="0"/>
          <a:ext cx="0" cy="0"/>
          <a:chOff x="0" y="0"/>
          <a:chExt cx="0" cy="0"/>
        </a:xfrm>
      </p:grpSpPr>
      <p:grpSp>
        <p:nvGrpSpPr>
          <p:cNvPr id="3923" name="Google Shape;3923;p75"/>
          <p:cNvGrpSpPr/>
          <p:nvPr/>
        </p:nvGrpSpPr>
        <p:grpSpPr>
          <a:xfrm>
            <a:off x="729274" y="1175734"/>
            <a:ext cx="2507799" cy="206239"/>
            <a:chOff x="106648" y="895722"/>
            <a:chExt cx="4481413" cy="374300"/>
          </a:xfrm>
        </p:grpSpPr>
        <p:grpSp>
          <p:nvGrpSpPr>
            <p:cNvPr id="3924" name="Google Shape;3924;p75"/>
            <p:cNvGrpSpPr/>
            <p:nvPr/>
          </p:nvGrpSpPr>
          <p:grpSpPr>
            <a:xfrm>
              <a:off x="2233276" y="895722"/>
              <a:ext cx="1082667" cy="223591"/>
              <a:chOff x="4808316" y="2800065"/>
              <a:chExt cx="1999386" cy="412910"/>
            </a:xfrm>
          </p:grpSpPr>
          <p:sp>
            <p:nvSpPr>
              <p:cNvPr id="3925" name="Google Shape;3925;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75"/>
              <p:cNvGrpSpPr/>
              <p:nvPr/>
            </p:nvGrpSpPr>
            <p:grpSpPr>
              <a:xfrm>
                <a:off x="4808316" y="2800065"/>
                <a:ext cx="92400" cy="411825"/>
                <a:chOff x="845575" y="2563700"/>
                <a:chExt cx="92400" cy="411825"/>
              </a:xfrm>
            </p:grpSpPr>
            <p:cxnSp>
              <p:nvCxnSpPr>
                <p:cNvPr id="3927" name="Google Shape;3927;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8" name="Google Shape;3928;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75"/>
            <p:cNvGrpSpPr/>
            <p:nvPr/>
          </p:nvGrpSpPr>
          <p:grpSpPr>
            <a:xfrm>
              <a:off x="106648" y="895722"/>
              <a:ext cx="1088401" cy="223591"/>
              <a:chOff x="881025" y="2800065"/>
              <a:chExt cx="2009975" cy="412910"/>
            </a:xfrm>
          </p:grpSpPr>
          <p:sp>
            <p:nvSpPr>
              <p:cNvPr id="3930" name="Google Shape;3930;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75"/>
              <p:cNvGrpSpPr/>
              <p:nvPr/>
            </p:nvGrpSpPr>
            <p:grpSpPr>
              <a:xfrm>
                <a:off x="881025" y="2800065"/>
                <a:ext cx="92400" cy="411825"/>
                <a:chOff x="845575" y="2563700"/>
                <a:chExt cx="92400" cy="411825"/>
              </a:xfrm>
            </p:grpSpPr>
            <p:cxnSp>
              <p:nvCxnSpPr>
                <p:cNvPr id="3932" name="Google Shape;3932;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33" name="Google Shape;3933;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4" name="Google Shape;3934;p75"/>
            <p:cNvGrpSpPr/>
            <p:nvPr/>
          </p:nvGrpSpPr>
          <p:grpSpPr>
            <a:xfrm>
              <a:off x="1172346" y="1047018"/>
              <a:ext cx="1083151" cy="223003"/>
              <a:chOff x="2849073" y="3079467"/>
              <a:chExt cx="2000279" cy="411825"/>
            </a:xfrm>
          </p:grpSpPr>
          <p:sp>
            <p:nvSpPr>
              <p:cNvPr id="3935" name="Google Shape;3935;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6" name="Google Shape;3936;p75"/>
              <p:cNvGrpSpPr/>
              <p:nvPr/>
            </p:nvGrpSpPr>
            <p:grpSpPr>
              <a:xfrm rot="10800000">
                <a:off x="2849073" y="3079467"/>
                <a:ext cx="92400" cy="411825"/>
                <a:chOff x="2070100" y="2563700"/>
                <a:chExt cx="92400" cy="411825"/>
              </a:xfrm>
            </p:grpSpPr>
            <p:cxnSp>
              <p:nvCxnSpPr>
                <p:cNvPr id="3937" name="Google Shape;3937;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38" name="Google Shape;3938;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9" name="Google Shape;3939;p75"/>
            <p:cNvGrpSpPr/>
            <p:nvPr/>
          </p:nvGrpSpPr>
          <p:grpSpPr>
            <a:xfrm>
              <a:off x="3290132" y="1047018"/>
              <a:ext cx="1297929" cy="223003"/>
              <a:chOff x="6760035" y="3079467"/>
              <a:chExt cx="2396914" cy="411825"/>
            </a:xfrm>
          </p:grpSpPr>
          <p:sp>
            <p:nvSpPr>
              <p:cNvPr id="3940" name="Google Shape;3940;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1" name="Google Shape;3941;p75"/>
              <p:cNvGrpSpPr/>
              <p:nvPr/>
            </p:nvGrpSpPr>
            <p:grpSpPr>
              <a:xfrm rot="10800000">
                <a:off x="6760035" y="3079467"/>
                <a:ext cx="92400" cy="411825"/>
                <a:chOff x="2070100" y="2563700"/>
                <a:chExt cx="92400" cy="411825"/>
              </a:xfrm>
            </p:grpSpPr>
            <p:cxnSp>
              <p:nvCxnSpPr>
                <p:cNvPr id="3942" name="Google Shape;3942;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43" name="Google Shape;3943;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44" name="Google Shape;3944;p75"/>
          <p:cNvGrpSpPr/>
          <p:nvPr/>
        </p:nvGrpSpPr>
        <p:grpSpPr>
          <a:xfrm>
            <a:off x="2147036" y="3575105"/>
            <a:ext cx="1086701" cy="799429"/>
            <a:chOff x="2183288" y="3555572"/>
            <a:chExt cx="1136241" cy="835873"/>
          </a:xfrm>
        </p:grpSpPr>
        <p:sp>
          <p:nvSpPr>
            <p:cNvPr id="3945" name="Google Shape;3945;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6" name="Google Shape;3946;p75"/>
            <p:cNvGrpSpPr/>
            <p:nvPr/>
          </p:nvGrpSpPr>
          <p:grpSpPr>
            <a:xfrm>
              <a:off x="2205895" y="3637269"/>
              <a:ext cx="1089848" cy="724993"/>
              <a:chOff x="2205895" y="3637269"/>
              <a:chExt cx="1089848" cy="724993"/>
            </a:xfrm>
          </p:grpSpPr>
          <p:sp>
            <p:nvSpPr>
              <p:cNvPr id="3947" name="Google Shape;3947;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3" name="Google Shape;3953;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4" name="Google Shape;3954;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55" name="Google Shape;3955;p75"/>
            <p:cNvGrpSpPr/>
            <p:nvPr/>
          </p:nvGrpSpPr>
          <p:grpSpPr>
            <a:xfrm>
              <a:off x="3173850" y="3779426"/>
              <a:ext cx="145679" cy="70048"/>
              <a:chOff x="3173850" y="3779426"/>
              <a:chExt cx="145679" cy="70048"/>
            </a:xfrm>
          </p:grpSpPr>
          <p:cxnSp>
            <p:nvCxnSpPr>
              <p:cNvPr id="3956" name="Google Shape;3956;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57" name="Google Shape;3957;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75"/>
            <p:cNvGrpSpPr/>
            <p:nvPr/>
          </p:nvGrpSpPr>
          <p:grpSpPr>
            <a:xfrm>
              <a:off x="2183288" y="4139483"/>
              <a:ext cx="145133" cy="70048"/>
              <a:chOff x="2183288" y="4139483"/>
              <a:chExt cx="145133" cy="70048"/>
            </a:xfrm>
          </p:grpSpPr>
          <p:cxnSp>
            <p:nvCxnSpPr>
              <p:cNvPr id="3959" name="Google Shape;3959;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60" name="Google Shape;3960;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1" name="Google Shape;3961;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2" name="Google Shape;3962;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63" name="Google Shape;3963;p75"/>
            <p:cNvGrpSpPr/>
            <p:nvPr/>
          </p:nvGrpSpPr>
          <p:grpSpPr>
            <a:xfrm>
              <a:off x="2943836" y="4268886"/>
              <a:ext cx="60717" cy="122559"/>
              <a:chOff x="2943836" y="4268886"/>
              <a:chExt cx="60717" cy="122559"/>
            </a:xfrm>
          </p:grpSpPr>
          <p:sp>
            <p:nvSpPr>
              <p:cNvPr id="3964" name="Google Shape;3964;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5" name="Google Shape;3965;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66" name="Google Shape;3966;p75"/>
          <p:cNvGrpSpPr/>
          <p:nvPr/>
        </p:nvGrpSpPr>
        <p:grpSpPr>
          <a:xfrm>
            <a:off x="3409981" y="1496104"/>
            <a:ext cx="1675870" cy="758251"/>
            <a:chOff x="3530532" y="1496185"/>
            <a:chExt cx="1562000" cy="706730"/>
          </a:xfrm>
        </p:grpSpPr>
        <p:cxnSp>
          <p:nvCxnSpPr>
            <p:cNvPr id="3967" name="Google Shape;3967;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68" name="Google Shape;3968;p75"/>
            <p:cNvGrpSpPr/>
            <p:nvPr/>
          </p:nvGrpSpPr>
          <p:grpSpPr>
            <a:xfrm>
              <a:off x="3530532" y="1496185"/>
              <a:ext cx="323430" cy="463587"/>
              <a:chOff x="3530532" y="1496185"/>
              <a:chExt cx="323430" cy="463587"/>
            </a:xfrm>
          </p:grpSpPr>
          <p:grpSp>
            <p:nvGrpSpPr>
              <p:cNvPr id="3969" name="Google Shape;3969;p75"/>
              <p:cNvGrpSpPr/>
              <p:nvPr/>
            </p:nvGrpSpPr>
            <p:grpSpPr>
              <a:xfrm>
                <a:off x="3567462" y="1496185"/>
                <a:ext cx="286500" cy="361376"/>
                <a:chOff x="3567462" y="1496185"/>
                <a:chExt cx="286500" cy="361376"/>
              </a:xfrm>
            </p:grpSpPr>
            <p:cxnSp>
              <p:nvCxnSpPr>
                <p:cNvPr id="3970" name="Google Shape;3970;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71" name="Google Shape;3971;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75"/>
            <p:cNvGrpSpPr/>
            <p:nvPr/>
          </p:nvGrpSpPr>
          <p:grpSpPr>
            <a:xfrm>
              <a:off x="3891569" y="1779209"/>
              <a:ext cx="323945" cy="423706"/>
              <a:chOff x="3891569" y="1779209"/>
              <a:chExt cx="323945" cy="423706"/>
            </a:xfrm>
          </p:grpSpPr>
          <p:grpSp>
            <p:nvGrpSpPr>
              <p:cNvPr id="3974" name="Google Shape;3974;p75"/>
              <p:cNvGrpSpPr/>
              <p:nvPr/>
            </p:nvGrpSpPr>
            <p:grpSpPr>
              <a:xfrm>
                <a:off x="3929014" y="1881638"/>
                <a:ext cx="286500" cy="321278"/>
                <a:chOff x="3929014" y="1881638"/>
                <a:chExt cx="286500" cy="321278"/>
              </a:xfrm>
            </p:grpSpPr>
            <p:cxnSp>
              <p:nvCxnSpPr>
                <p:cNvPr id="3975" name="Google Shape;3975;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76" name="Google Shape;3976;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7" name="Google Shape;3977;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75"/>
            <p:cNvGrpSpPr/>
            <p:nvPr/>
          </p:nvGrpSpPr>
          <p:grpSpPr>
            <a:xfrm>
              <a:off x="4252606" y="1496185"/>
              <a:ext cx="324721" cy="463587"/>
              <a:chOff x="4252606" y="1496185"/>
              <a:chExt cx="324721" cy="463587"/>
            </a:xfrm>
          </p:grpSpPr>
          <p:grpSp>
            <p:nvGrpSpPr>
              <p:cNvPr id="3979" name="Google Shape;3979;p75"/>
              <p:cNvGrpSpPr/>
              <p:nvPr/>
            </p:nvGrpSpPr>
            <p:grpSpPr>
              <a:xfrm>
                <a:off x="4290828" y="1496185"/>
                <a:ext cx="286500" cy="361376"/>
                <a:chOff x="4290828" y="1496185"/>
                <a:chExt cx="286500" cy="361376"/>
              </a:xfrm>
            </p:grpSpPr>
            <p:cxnSp>
              <p:nvCxnSpPr>
                <p:cNvPr id="3980" name="Google Shape;3980;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81" name="Google Shape;3981;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2" name="Google Shape;3982;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75"/>
            <p:cNvGrpSpPr/>
            <p:nvPr/>
          </p:nvGrpSpPr>
          <p:grpSpPr>
            <a:xfrm>
              <a:off x="4613643" y="1763716"/>
              <a:ext cx="325308" cy="439200"/>
              <a:chOff x="4613643" y="1763716"/>
              <a:chExt cx="325308" cy="439200"/>
            </a:xfrm>
          </p:grpSpPr>
          <p:grpSp>
            <p:nvGrpSpPr>
              <p:cNvPr id="3984" name="Google Shape;3984;p75"/>
              <p:cNvGrpSpPr/>
              <p:nvPr/>
            </p:nvGrpSpPr>
            <p:grpSpPr>
              <a:xfrm>
                <a:off x="4652451" y="1879538"/>
                <a:ext cx="286500" cy="323378"/>
                <a:chOff x="4652451" y="1879538"/>
                <a:chExt cx="286500" cy="323378"/>
              </a:xfrm>
            </p:grpSpPr>
            <p:cxnSp>
              <p:nvCxnSpPr>
                <p:cNvPr id="3985" name="Google Shape;3985;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86" name="Google Shape;3986;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7" name="Google Shape;3987;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8" name="Google Shape;3988;p75"/>
          <p:cNvGrpSpPr/>
          <p:nvPr/>
        </p:nvGrpSpPr>
        <p:grpSpPr>
          <a:xfrm>
            <a:off x="3421841" y="2349730"/>
            <a:ext cx="1652173" cy="391517"/>
            <a:chOff x="3512551" y="2358270"/>
            <a:chExt cx="1597383" cy="378533"/>
          </a:xfrm>
        </p:grpSpPr>
        <p:cxnSp>
          <p:nvCxnSpPr>
            <p:cNvPr id="3989" name="Google Shape;3989;p75"/>
            <p:cNvCxnSpPr>
              <a:stCxn id="3990" idx="6"/>
              <a:endCxn id="399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92" name="Google Shape;3992;p75"/>
            <p:cNvGrpSpPr/>
            <p:nvPr/>
          </p:nvGrpSpPr>
          <p:grpSpPr>
            <a:xfrm>
              <a:off x="3512551" y="2358270"/>
              <a:ext cx="225647" cy="307714"/>
              <a:chOff x="2182679" y="2004714"/>
              <a:chExt cx="792300" cy="1080458"/>
            </a:xfrm>
          </p:grpSpPr>
          <p:cxnSp>
            <p:nvCxnSpPr>
              <p:cNvPr id="3993" name="Google Shape;3993;p75"/>
              <p:cNvCxnSpPr>
                <a:stCxn id="399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90" name="Google Shape;3990;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75"/>
            <p:cNvGrpSpPr/>
            <p:nvPr/>
          </p:nvGrpSpPr>
          <p:grpSpPr>
            <a:xfrm>
              <a:off x="3969644" y="2440153"/>
              <a:ext cx="225853" cy="296651"/>
              <a:chOff x="3775710" y="1729289"/>
              <a:chExt cx="136500" cy="179289"/>
            </a:xfrm>
          </p:grpSpPr>
          <p:cxnSp>
            <p:nvCxnSpPr>
              <p:cNvPr id="3996" name="Google Shape;3996;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97" name="Google Shape;3997;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75"/>
            <p:cNvGrpSpPr/>
            <p:nvPr/>
          </p:nvGrpSpPr>
          <p:grpSpPr>
            <a:xfrm>
              <a:off x="4427051" y="2358270"/>
              <a:ext cx="225647" cy="307714"/>
              <a:chOff x="5393704" y="2004714"/>
              <a:chExt cx="792300" cy="1080458"/>
            </a:xfrm>
          </p:grpSpPr>
          <p:cxnSp>
            <p:nvCxnSpPr>
              <p:cNvPr id="4000" name="Google Shape;4000;p75"/>
              <p:cNvCxnSpPr>
                <a:stCxn id="400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02" name="Google Shape;4002;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75"/>
            <p:cNvGrpSpPr/>
            <p:nvPr/>
          </p:nvGrpSpPr>
          <p:grpSpPr>
            <a:xfrm>
              <a:off x="4884287" y="2440252"/>
              <a:ext cx="225647" cy="296532"/>
              <a:chOff x="6999166" y="2292572"/>
              <a:chExt cx="792300" cy="1041192"/>
            </a:xfrm>
          </p:grpSpPr>
          <p:cxnSp>
            <p:nvCxnSpPr>
              <p:cNvPr id="4004" name="Google Shape;4004;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91" name="Google Shape;3991;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6" name="Google Shape;4006;p75"/>
          <p:cNvGrpSpPr/>
          <p:nvPr/>
        </p:nvGrpSpPr>
        <p:grpSpPr>
          <a:xfrm>
            <a:off x="6842649" y="1185930"/>
            <a:ext cx="1581844" cy="732818"/>
            <a:chOff x="634175" y="2986275"/>
            <a:chExt cx="3147949" cy="1458344"/>
          </a:xfrm>
        </p:grpSpPr>
        <p:cxnSp>
          <p:nvCxnSpPr>
            <p:cNvPr id="4007" name="Google Shape;4007;p75"/>
            <p:cNvCxnSpPr>
              <a:stCxn id="4008" idx="4"/>
              <a:endCxn id="400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10" name="Google Shape;4010;p75"/>
            <p:cNvCxnSpPr>
              <a:stCxn id="4009" idx="0"/>
              <a:endCxn id="401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12" name="Google Shape;4012;p75"/>
            <p:cNvCxnSpPr>
              <a:stCxn id="4011" idx="4"/>
              <a:endCxn id="401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14" name="Google Shape;4014;p75"/>
            <p:cNvCxnSpPr>
              <a:stCxn id="4013" idx="0"/>
              <a:endCxn id="401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015" name="Google Shape;4015;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11" name="Google Shape;4011;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08" name="Google Shape;4008;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13" name="Google Shape;4013;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09" name="Google Shape;4009;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016" name="Google Shape;4016;p75"/>
          <p:cNvGrpSpPr/>
          <p:nvPr/>
        </p:nvGrpSpPr>
        <p:grpSpPr>
          <a:xfrm>
            <a:off x="3410364" y="2880240"/>
            <a:ext cx="1675128" cy="313674"/>
            <a:chOff x="998425" y="1182125"/>
            <a:chExt cx="1065400" cy="199500"/>
          </a:xfrm>
        </p:grpSpPr>
        <p:sp>
          <p:nvSpPr>
            <p:cNvPr id="4017" name="Google Shape;4017;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75"/>
          <p:cNvGrpSpPr/>
          <p:nvPr/>
        </p:nvGrpSpPr>
        <p:grpSpPr>
          <a:xfrm>
            <a:off x="3410363" y="3836206"/>
            <a:ext cx="1675129" cy="525345"/>
            <a:chOff x="5194708" y="3484366"/>
            <a:chExt cx="3148148" cy="987304"/>
          </a:xfrm>
        </p:grpSpPr>
        <p:grpSp>
          <p:nvGrpSpPr>
            <p:cNvPr id="4023" name="Google Shape;4023;p75"/>
            <p:cNvGrpSpPr/>
            <p:nvPr/>
          </p:nvGrpSpPr>
          <p:grpSpPr>
            <a:xfrm>
              <a:off x="7531521" y="3484366"/>
              <a:ext cx="811335" cy="987304"/>
              <a:chOff x="3379425" y="1617275"/>
              <a:chExt cx="1090650" cy="1327200"/>
            </a:xfrm>
          </p:grpSpPr>
          <p:sp>
            <p:nvSpPr>
              <p:cNvPr id="4024" name="Google Shape;4024;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75"/>
            <p:cNvGrpSpPr/>
            <p:nvPr/>
          </p:nvGrpSpPr>
          <p:grpSpPr>
            <a:xfrm>
              <a:off x="6752546" y="3484366"/>
              <a:ext cx="811428" cy="987304"/>
              <a:chOff x="2332275" y="1617275"/>
              <a:chExt cx="1090775" cy="1327200"/>
            </a:xfrm>
          </p:grpSpPr>
          <p:sp>
            <p:nvSpPr>
              <p:cNvPr id="4028" name="Google Shape;4028;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75"/>
            <p:cNvGrpSpPr/>
            <p:nvPr/>
          </p:nvGrpSpPr>
          <p:grpSpPr>
            <a:xfrm>
              <a:off x="5973664" y="3484366"/>
              <a:ext cx="811335" cy="987304"/>
              <a:chOff x="1285250" y="1617275"/>
              <a:chExt cx="1090650" cy="1327200"/>
            </a:xfrm>
          </p:grpSpPr>
          <p:sp>
            <p:nvSpPr>
              <p:cNvPr id="4032" name="Google Shape;4032;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75"/>
            <p:cNvGrpSpPr/>
            <p:nvPr/>
          </p:nvGrpSpPr>
          <p:grpSpPr>
            <a:xfrm>
              <a:off x="5194708" y="3484366"/>
              <a:ext cx="811409" cy="987304"/>
              <a:chOff x="238125" y="1617275"/>
              <a:chExt cx="1090750" cy="1327200"/>
            </a:xfrm>
          </p:grpSpPr>
          <p:sp>
            <p:nvSpPr>
              <p:cNvPr id="4036" name="Google Shape;4036;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9" name="Google Shape;4039;p75"/>
          <p:cNvGrpSpPr/>
          <p:nvPr/>
        </p:nvGrpSpPr>
        <p:grpSpPr>
          <a:xfrm>
            <a:off x="6844048" y="2482095"/>
            <a:ext cx="1579046" cy="522230"/>
            <a:chOff x="6853641" y="2534077"/>
            <a:chExt cx="1515545" cy="501229"/>
          </a:xfrm>
        </p:grpSpPr>
        <p:grpSp>
          <p:nvGrpSpPr>
            <p:cNvPr id="4040" name="Google Shape;4040;p75"/>
            <p:cNvGrpSpPr/>
            <p:nvPr/>
          </p:nvGrpSpPr>
          <p:grpSpPr>
            <a:xfrm>
              <a:off x="6853641" y="2618923"/>
              <a:ext cx="1515545" cy="324556"/>
              <a:chOff x="6853641" y="2618923"/>
              <a:chExt cx="1515545" cy="324556"/>
            </a:xfrm>
          </p:grpSpPr>
          <p:sp>
            <p:nvSpPr>
              <p:cNvPr id="4041" name="Google Shape;4041;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6" name="Google Shape;4046;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75"/>
          <p:cNvGrpSpPr/>
          <p:nvPr/>
        </p:nvGrpSpPr>
        <p:grpSpPr>
          <a:xfrm>
            <a:off x="3438940" y="3357136"/>
            <a:ext cx="1617976" cy="346616"/>
            <a:chOff x="1808063" y="4294338"/>
            <a:chExt cx="3370782" cy="721817"/>
          </a:xfrm>
        </p:grpSpPr>
        <p:sp>
          <p:nvSpPr>
            <p:cNvPr id="4052" name="Google Shape;4052;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75"/>
          <p:cNvGrpSpPr/>
          <p:nvPr/>
        </p:nvGrpSpPr>
        <p:grpSpPr>
          <a:xfrm>
            <a:off x="5264936" y="4023886"/>
            <a:ext cx="1417067" cy="350605"/>
            <a:chOff x="4234950" y="2101012"/>
            <a:chExt cx="4219974" cy="1044090"/>
          </a:xfrm>
        </p:grpSpPr>
        <p:sp>
          <p:nvSpPr>
            <p:cNvPr id="4063" name="Google Shape;4063;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75"/>
          <p:cNvGrpSpPr/>
          <p:nvPr/>
        </p:nvGrpSpPr>
        <p:grpSpPr>
          <a:xfrm>
            <a:off x="6840408" y="2014643"/>
            <a:ext cx="1586327" cy="371557"/>
            <a:chOff x="1247650" y="2075423"/>
            <a:chExt cx="6648477" cy="1557238"/>
          </a:xfrm>
        </p:grpSpPr>
        <p:sp>
          <p:nvSpPr>
            <p:cNvPr id="4080" name="Google Shape;4080;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75"/>
          <p:cNvGrpSpPr/>
          <p:nvPr/>
        </p:nvGrpSpPr>
        <p:grpSpPr>
          <a:xfrm>
            <a:off x="5271678" y="1167833"/>
            <a:ext cx="1415601" cy="1648533"/>
            <a:chOff x="1839112" y="2209163"/>
            <a:chExt cx="1918159" cy="2233784"/>
          </a:xfrm>
        </p:grpSpPr>
        <p:sp>
          <p:nvSpPr>
            <p:cNvPr id="4087" name="Google Shape;4087;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0" name="Google Shape;4090;p75"/>
            <p:cNvCxnSpPr>
              <a:stCxn id="4087" idx="6"/>
              <a:endCxn id="408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91" name="Google Shape;4091;p75"/>
            <p:cNvCxnSpPr>
              <a:stCxn id="4088" idx="4"/>
              <a:endCxn id="409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93" name="Google Shape;4093;p75"/>
            <p:cNvCxnSpPr>
              <a:stCxn id="4092" idx="6"/>
              <a:endCxn id="408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94" name="Google Shape;4094;p75"/>
            <p:cNvCxnSpPr>
              <a:stCxn id="4089" idx="4"/>
              <a:endCxn id="409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92" name="Google Shape;4092;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7" name="Google Shape;4097;p75"/>
            <p:cNvCxnSpPr>
              <a:endCxn id="409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98" name="Google Shape;4098;p75"/>
          <p:cNvGrpSpPr/>
          <p:nvPr/>
        </p:nvGrpSpPr>
        <p:grpSpPr>
          <a:xfrm>
            <a:off x="3428944" y="1185917"/>
            <a:ext cx="1637968" cy="154942"/>
            <a:chOff x="238125" y="2506075"/>
            <a:chExt cx="7115411" cy="673075"/>
          </a:xfrm>
        </p:grpSpPr>
        <p:sp>
          <p:nvSpPr>
            <p:cNvPr id="4099" name="Google Shape;4099;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75"/>
          <p:cNvGrpSpPr/>
          <p:nvPr/>
        </p:nvGrpSpPr>
        <p:grpSpPr>
          <a:xfrm>
            <a:off x="1969680" y="1500635"/>
            <a:ext cx="1262932" cy="785408"/>
            <a:chOff x="548861" y="389676"/>
            <a:chExt cx="3843371" cy="2390163"/>
          </a:xfrm>
        </p:grpSpPr>
        <p:cxnSp>
          <p:nvCxnSpPr>
            <p:cNvPr id="4105" name="Google Shape;4105;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06" name="Google Shape;4106;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07" name="Google Shape;4107;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08" name="Google Shape;4108;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09" name="Google Shape;4109;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10" name="Google Shape;4110;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1" name="Google Shape;4111;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112" name="Google Shape;4112;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5"/>
          <p:cNvGrpSpPr/>
          <p:nvPr/>
        </p:nvGrpSpPr>
        <p:grpSpPr>
          <a:xfrm>
            <a:off x="757812" y="2607512"/>
            <a:ext cx="1412054" cy="633562"/>
            <a:chOff x="1187400" y="2529299"/>
            <a:chExt cx="6769193" cy="2241903"/>
          </a:xfrm>
        </p:grpSpPr>
        <p:sp>
          <p:nvSpPr>
            <p:cNvPr id="4119" name="Google Shape;4119;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20" name="Google Shape;4120;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21" name="Google Shape;4121;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22" name="Google Shape;4122;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23" name="Google Shape;4123;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24" name="Google Shape;4124;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25" name="Google Shape;4125;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26" name="Google Shape;4126;p75"/>
            <p:cNvCxnSpPr>
              <a:stCxn id="4119" idx="2"/>
              <a:endCxn id="412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7" name="Google Shape;4127;p75"/>
            <p:cNvCxnSpPr>
              <a:stCxn id="4121" idx="0"/>
              <a:endCxn id="411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8" name="Google Shape;4128;p75"/>
            <p:cNvCxnSpPr>
              <a:stCxn id="4121" idx="2"/>
              <a:endCxn id="412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9" name="Google Shape;4129;p75"/>
            <p:cNvCxnSpPr>
              <a:stCxn id="4122" idx="0"/>
              <a:endCxn id="412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30" name="Google Shape;4130;p75"/>
            <p:cNvCxnSpPr>
              <a:stCxn id="4120" idx="2"/>
              <a:endCxn id="412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31" name="Google Shape;4131;p75"/>
            <p:cNvCxnSpPr>
              <a:stCxn id="4124" idx="0"/>
              <a:endCxn id="412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32" name="Google Shape;4132;p75"/>
          <p:cNvGrpSpPr/>
          <p:nvPr/>
        </p:nvGrpSpPr>
        <p:grpSpPr>
          <a:xfrm>
            <a:off x="6844058" y="3100221"/>
            <a:ext cx="1579035" cy="540873"/>
            <a:chOff x="6895650" y="3126697"/>
            <a:chExt cx="1436662" cy="492105"/>
          </a:xfrm>
        </p:grpSpPr>
        <p:sp>
          <p:nvSpPr>
            <p:cNvPr id="4133" name="Google Shape;4133;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75"/>
            <p:cNvGrpSpPr/>
            <p:nvPr/>
          </p:nvGrpSpPr>
          <p:grpSpPr>
            <a:xfrm>
              <a:off x="6995957" y="3335810"/>
              <a:ext cx="1230393" cy="71754"/>
              <a:chOff x="6995957" y="3287964"/>
              <a:chExt cx="1230393" cy="71754"/>
            </a:xfrm>
          </p:grpSpPr>
          <p:sp>
            <p:nvSpPr>
              <p:cNvPr id="4139" name="Google Shape;4139;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4" name="Google Shape;4144;p75"/>
          <p:cNvGrpSpPr/>
          <p:nvPr/>
        </p:nvGrpSpPr>
        <p:grpSpPr>
          <a:xfrm>
            <a:off x="6842640" y="3736984"/>
            <a:ext cx="1581862" cy="650625"/>
            <a:chOff x="6777990" y="3710194"/>
            <a:chExt cx="1646915" cy="677382"/>
          </a:xfrm>
        </p:grpSpPr>
        <p:grpSp>
          <p:nvGrpSpPr>
            <p:cNvPr id="4145" name="Google Shape;4145;p75"/>
            <p:cNvGrpSpPr/>
            <p:nvPr/>
          </p:nvGrpSpPr>
          <p:grpSpPr>
            <a:xfrm>
              <a:off x="6777990" y="3874492"/>
              <a:ext cx="411129" cy="513083"/>
              <a:chOff x="6777990" y="3874492"/>
              <a:chExt cx="411129" cy="513083"/>
            </a:xfrm>
          </p:grpSpPr>
          <p:cxnSp>
            <p:nvCxnSpPr>
              <p:cNvPr id="4146" name="Google Shape;4146;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47" name="Google Shape;4147;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75"/>
            <p:cNvGrpSpPr/>
            <p:nvPr/>
          </p:nvGrpSpPr>
          <p:grpSpPr>
            <a:xfrm>
              <a:off x="7188425" y="3710194"/>
              <a:ext cx="411123" cy="520535"/>
              <a:chOff x="7188425" y="3710194"/>
              <a:chExt cx="411123" cy="520535"/>
            </a:xfrm>
          </p:grpSpPr>
          <p:cxnSp>
            <p:nvCxnSpPr>
              <p:cNvPr id="4149" name="Google Shape;4149;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50" name="Google Shape;4150;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75"/>
            <p:cNvGrpSpPr/>
            <p:nvPr/>
          </p:nvGrpSpPr>
          <p:grpSpPr>
            <a:xfrm>
              <a:off x="7603341" y="3874492"/>
              <a:ext cx="411474" cy="513083"/>
              <a:chOff x="7603341" y="3874492"/>
              <a:chExt cx="411474" cy="513083"/>
            </a:xfrm>
          </p:grpSpPr>
          <p:cxnSp>
            <p:nvCxnSpPr>
              <p:cNvPr id="4152" name="Google Shape;4152;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53" name="Google Shape;4153;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75"/>
            <p:cNvGrpSpPr/>
            <p:nvPr/>
          </p:nvGrpSpPr>
          <p:grpSpPr>
            <a:xfrm>
              <a:off x="8013776" y="3722847"/>
              <a:ext cx="411129" cy="507881"/>
              <a:chOff x="8013776" y="3722847"/>
              <a:chExt cx="411129" cy="507881"/>
            </a:xfrm>
          </p:grpSpPr>
          <p:cxnSp>
            <p:nvCxnSpPr>
              <p:cNvPr id="4155" name="Google Shape;4155;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56" name="Google Shape;4156;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75"/>
          <p:cNvGrpSpPr/>
          <p:nvPr/>
        </p:nvGrpSpPr>
        <p:grpSpPr>
          <a:xfrm>
            <a:off x="5262155" y="2909824"/>
            <a:ext cx="1421889" cy="1020603"/>
            <a:chOff x="5190863" y="2824811"/>
            <a:chExt cx="1544860" cy="1108869"/>
          </a:xfrm>
        </p:grpSpPr>
        <p:grpSp>
          <p:nvGrpSpPr>
            <p:cNvPr id="4158" name="Google Shape;4158;p75"/>
            <p:cNvGrpSpPr/>
            <p:nvPr/>
          </p:nvGrpSpPr>
          <p:grpSpPr>
            <a:xfrm>
              <a:off x="5938695" y="3176919"/>
              <a:ext cx="685761" cy="404739"/>
              <a:chOff x="5938695" y="3176919"/>
              <a:chExt cx="685761" cy="404739"/>
            </a:xfrm>
          </p:grpSpPr>
          <p:grpSp>
            <p:nvGrpSpPr>
              <p:cNvPr id="4159" name="Google Shape;4159;p75"/>
              <p:cNvGrpSpPr/>
              <p:nvPr/>
            </p:nvGrpSpPr>
            <p:grpSpPr>
              <a:xfrm>
                <a:off x="5938695" y="3176919"/>
                <a:ext cx="685761" cy="404739"/>
                <a:chOff x="5938695" y="3176919"/>
                <a:chExt cx="685761" cy="404739"/>
              </a:xfrm>
            </p:grpSpPr>
            <p:sp>
              <p:nvSpPr>
                <p:cNvPr id="4160" name="Google Shape;4160;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2" name="Google Shape;4162;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75"/>
            <p:cNvGrpSpPr/>
            <p:nvPr/>
          </p:nvGrpSpPr>
          <p:grpSpPr>
            <a:xfrm>
              <a:off x="5305233" y="3176835"/>
              <a:ext cx="685971" cy="404655"/>
              <a:chOff x="5305233" y="3176835"/>
              <a:chExt cx="685971" cy="404655"/>
            </a:xfrm>
          </p:grpSpPr>
          <p:grpSp>
            <p:nvGrpSpPr>
              <p:cNvPr id="4164" name="Google Shape;4164;p75"/>
              <p:cNvGrpSpPr/>
              <p:nvPr/>
            </p:nvGrpSpPr>
            <p:grpSpPr>
              <a:xfrm>
                <a:off x="5305233" y="3176835"/>
                <a:ext cx="685971" cy="404655"/>
                <a:chOff x="5305233" y="3176835"/>
                <a:chExt cx="685971" cy="404655"/>
              </a:xfrm>
            </p:grpSpPr>
            <p:sp>
              <p:nvSpPr>
                <p:cNvPr id="4165" name="Google Shape;4165;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7" name="Google Shape;4167;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8" name="Google Shape;4168;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9" name="Google Shape;4169;p75"/>
            <p:cNvGrpSpPr/>
            <p:nvPr/>
          </p:nvGrpSpPr>
          <p:grpSpPr>
            <a:xfrm>
              <a:off x="5657361" y="2824811"/>
              <a:ext cx="1078361" cy="404655"/>
              <a:chOff x="5657361" y="2824811"/>
              <a:chExt cx="1078361" cy="404655"/>
            </a:xfrm>
          </p:grpSpPr>
          <p:grpSp>
            <p:nvGrpSpPr>
              <p:cNvPr id="4170" name="Google Shape;4170;p75"/>
              <p:cNvGrpSpPr/>
              <p:nvPr/>
            </p:nvGrpSpPr>
            <p:grpSpPr>
              <a:xfrm>
                <a:off x="5657361" y="2824811"/>
                <a:ext cx="1078361" cy="404655"/>
                <a:chOff x="5657361" y="2824811"/>
                <a:chExt cx="1078361" cy="404655"/>
              </a:xfrm>
            </p:grpSpPr>
            <p:grpSp>
              <p:nvGrpSpPr>
                <p:cNvPr id="4171" name="Google Shape;4171;p75"/>
                <p:cNvGrpSpPr/>
                <p:nvPr/>
              </p:nvGrpSpPr>
              <p:grpSpPr>
                <a:xfrm>
                  <a:off x="5938485" y="2824811"/>
                  <a:ext cx="797237" cy="404655"/>
                  <a:chOff x="5938485" y="2824811"/>
                  <a:chExt cx="797237" cy="404655"/>
                </a:xfrm>
              </p:grpSpPr>
              <p:sp>
                <p:nvSpPr>
                  <p:cNvPr id="4172" name="Google Shape;4172;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5" name="Google Shape;4175;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75"/>
            <p:cNvGrpSpPr/>
            <p:nvPr/>
          </p:nvGrpSpPr>
          <p:grpSpPr>
            <a:xfrm>
              <a:off x="5190863" y="3528942"/>
              <a:ext cx="1078026" cy="404739"/>
              <a:chOff x="5190863" y="3528942"/>
              <a:chExt cx="1078026" cy="404739"/>
            </a:xfrm>
          </p:grpSpPr>
          <p:sp>
            <p:nvSpPr>
              <p:cNvPr id="4177" name="Google Shape;4177;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8" name="Google Shape;4178;p75"/>
              <p:cNvGrpSpPr/>
              <p:nvPr/>
            </p:nvGrpSpPr>
            <p:grpSpPr>
              <a:xfrm>
                <a:off x="5190863" y="3528942"/>
                <a:ext cx="1078026" cy="404739"/>
                <a:chOff x="5190863" y="3528942"/>
                <a:chExt cx="1078026" cy="404739"/>
              </a:xfrm>
            </p:grpSpPr>
            <p:sp>
              <p:nvSpPr>
                <p:cNvPr id="4179" name="Google Shape;4179;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1" name="Google Shape;4181;p75"/>
          <p:cNvGrpSpPr/>
          <p:nvPr/>
        </p:nvGrpSpPr>
        <p:grpSpPr>
          <a:xfrm>
            <a:off x="728162" y="1474292"/>
            <a:ext cx="1086719" cy="879487"/>
            <a:chOff x="803162" y="1474292"/>
            <a:chExt cx="1086719" cy="879487"/>
          </a:xfrm>
        </p:grpSpPr>
        <p:grpSp>
          <p:nvGrpSpPr>
            <p:cNvPr id="4182" name="Google Shape;4182;p75"/>
            <p:cNvGrpSpPr/>
            <p:nvPr/>
          </p:nvGrpSpPr>
          <p:grpSpPr>
            <a:xfrm>
              <a:off x="803162" y="1625948"/>
              <a:ext cx="445856" cy="576579"/>
              <a:chOff x="803162" y="1625948"/>
              <a:chExt cx="445856" cy="576579"/>
            </a:xfrm>
          </p:grpSpPr>
          <p:sp>
            <p:nvSpPr>
              <p:cNvPr id="4183" name="Google Shape;4183;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75"/>
              <p:cNvGrpSpPr/>
              <p:nvPr/>
            </p:nvGrpSpPr>
            <p:grpSpPr>
              <a:xfrm>
                <a:off x="1056023" y="1625948"/>
                <a:ext cx="192995" cy="576579"/>
                <a:chOff x="1056023" y="1625948"/>
                <a:chExt cx="192995" cy="576579"/>
              </a:xfrm>
            </p:grpSpPr>
            <p:sp>
              <p:nvSpPr>
                <p:cNvPr id="4185" name="Google Shape;4185;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75"/>
            <p:cNvGrpSpPr/>
            <p:nvPr/>
          </p:nvGrpSpPr>
          <p:grpSpPr>
            <a:xfrm>
              <a:off x="1371406" y="1474292"/>
              <a:ext cx="518475" cy="879487"/>
              <a:chOff x="1398231" y="1474292"/>
              <a:chExt cx="518475" cy="879487"/>
            </a:xfrm>
          </p:grpSpPr>
          <p:grpSp>
            <p:nvGrpSpPr>
              <p:cNvPr id="4191" name="Google Shape;4191;p75"/>
              <p:cNvGrpSpPr/>
              <p:nvPr/>
            </p:nvGrpSpPr>
            <p:grpSpPr>
              <a:xfrm>
                <a:off x="1398231" y="1474292"/>
                <a:ext cx="518475" cy="341643"/>
                <a:chOff x="1398231" y="1474292"/>
                <a:chExt cx="518475" cy="341643"/>
              </a:xfrm>
            </p:grpSpPr>
            <p:sp>
              <p:nvSpPr>
                <p:cNvPr id="4192" name="Google Shape;4192;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3" name="Google Shape;4193;p75"/>
                <p:cNvGrpSpPr/>
                <p:nvPr/>
              </p:nvGrpSpPr>
              <p:grpSpPr>
                <a:xfrm>
                  <a:off x="1616453" y="1474292"/>
                  <a:ext cx="300253" cy="341643"/>
                  <a:chOff x="1616453" y="1475379"/>
                  <a:chExt cx="300253" cy="341643"/>
                </a:xfrm>
              </p:grpSpPr>
              <p:sp>
                <p:nvSpPr>
                  <p:cNvPr id="4194" name="Google Shape;4194;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1" name="Google Shape;4201;p75"/>
                  <p:cNvGrpSpPr/>
                  <p:nvPr/>
                </p:nvGrpSpPr>
                <p:grpSpPr>
                  <a:xfrm>
                    <a:off x="1839639" y="1475379"/>
                    <a:ext cx="77067" cy="341643"/>
                    <a:chOff x="1839639" y="1475379"/>
                    <a:chExt cx="77067" cy="341643"/>
                  </a:xfrm>
                </p:grpSpPr>
                <p:sp>
                  <p:nvSpPr>
                    <p:cNvPr id="4202" name="Google Shape;4202;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04" name="Google Shape;4204;p75"/>
              <p:cNvGrpSpPr/>
              <p:nvPr/>
            </p:nvGrpSpPr>
            <p:grpSpPr>
              <a:xfrm>
                <a:off x="1398451" y="2012951"/>
                <a:ext cx="518255" cy="340828"/>
                <a:chOff x="1398451" y="2012951"/>
                <a:chExt cx="518255" cy="340828"/>
              </a:xfrm>
            </p:grpSpPr>
            <p:sp>
              <p:nvSpPr>
                <p:cNvPr id="4205" name="Google Shape;4205;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6" name="Google Shape;4206;p75"/>
                <p:cNvGrpSpPr/>
                <p:nvPr/>
              </p:nvGrpSpPr>
              <p:grpSpPr>
                <a:xfrm>
                  <a:off x="1616453" y="2012951"/>
                  <a:ext cx="300253" cy="340828"/>
                  <a:chOff x="1616453" y="2013538"/>
                  <a:chExt cx="300253" cy="340828"/>
                </a:xfrm>
              </p:grpSpPr>
              <p:sp>
                <p:nvSpPr>
                  <p:cNvPr id="4207" name="Google Shape;4207;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75"/>
                  <p:cNvGrpSpPr/>
                  <p:nvPr/>
                </p:nvGrpSpPr>
                <p:grpSpPr>
                  <a:xfrm>
                    <a:off x="1839639" y="2013538"/>
                    <a:ext cx="77067" cy="340828"/>
                    <a:chOff x="1839639" y="2013538"/>
                    <a:chExt cx="77067" cy="340828"/>
                  </a:xfrm>
                </p:grpSpPr>
                <p:sp>
                  <p:nvSpPr>
                    <p:cNvPr id="4215" name="Google Shape;4215;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217" name="Google Shape;4217;p75"/>
          <p:cNvGrpSpPr/>
          <p:nvPr/>
        </p:nvGrpSpPr>
        <p:grpSpPr>
          <a:xfrm>
            <a:off x="724986" y="3605478"/>
            <a:ext cx="1368681" cy="682918"/>
            <a:chOff x="724986" y="3605478"/>
            <a:chExt cx="1368681" cy="682918"/>
          </a:xfrm>
        </p:grpSpPr>
        <p:grpSp>
          <p:nvGrpSpPr>
            <p:cNvPr id="4218" name="Google Shape;4218;p75"/>
            <p:cNvGrpSpPr/>
            <p:nvPr/>
          </p:nvGrpSpPr>
          <p:grpSpPr>
            <a:xfrm>
              <a:off x="1289102" y="3823629"/>
              <a:ext cx="240442" cy="250435"/>
              <a:chOff x="-165066" y="3843615"/>
              <a:chExt cx="221259" cy="230455"/>
            </a:xfrm>
          </p:grpSpPr>
          <p:sp>
            <p:nvSpPr>
              <p:cNvPr id="4219" name="Google Shape;4219;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75"/>
            <p:cNvGrpSpPr/>
            <p:nvPr/>
          </p:nvGrpSpPr>
          <p:grpSpPr>
            <a:xfrm>
              <a:off x="724986" y="3605478"/>
              <a:ext cx="1368681" cy="682918"/>
              <a:chOff x="724986" y="3605478"/>
              <a:chExt cx="1368681" cy="682918"/>
            </a:xfrm>
          </p:grpSpPr>
          <p:grpSp>
            <p:nvGrpSpPr>
              <p:cNvPr id="4240" name="Google Shape;4240;p75"/>
              <p:cNvGrpSpPr/>
              <p:nvPr/>
            </p:nvGrpSpPr>
            <p:grpSpPr>
              <a:xfrm>
                <a:off x="1498221" y="4047614"/>
                <a:ext cx="529172" cy="240783"/>
                <a:chOff x="1498221" y="4047614"/>
                <a:chExt cx="529172" cy="240783"/>
              </a:xfrm>
            </p:grpSpPr>
            <p:grpSp>
              <p:nvGrpSpPr>
                <p:cNvPr id="4241" name="Google Shape;4241;p75"/>
                <p:cNvGrpSpPr/>
                <p:nvPr/>
              </p:nvGrpSpPr>
              <p:grpSpPr>
                <a:xfrm>
                  <a:off x="1826655" y="4224370"/>
                  <a:ext cx="200738" cy="25631"/>
                  <a:chOff x="1826655" y="4224370"/>
                  <a:chExt cx="200738" cy="25631"/>
                </a:xfrm>
              </p:grpSpPr>
              <p:sp>
                <p:nvSpPr>
                  <p:cNvPr id="4242" name="Google Shape;4242;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75"/>
                <p:cNvGrpSpPr/>
                <p:nvPr/>
              </p:nvGrpSpPr>
              <p:grpSpPr>
                <a:xfrm>
                  <a:off x="1498221" y="4047614"/>
                  <a:ext cx="328444" cy="240783"/>
                  <a:chOff x="1498221" y="4047614"/>
                  <a:chExt cx="328444" cy="240783"/>
                </a:xfrm>
              </p:grpSpPr>
              <p:sp>
                <p:nvSpPr>
                  <p:cNvPr id="4245" name="Google Shape;4245;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6" name="Google Shape;4246;p75"/>
                  <p:cNvGrpSpPr/>
                  <p:nvPr/>
                </p:nvGrpSpPr>
                <p:grpSpPr>
                  <a:xfrm>
                    <a:off x="1498221" y="4047614"/>
                    <a:ext cx="150566" cy="190416"/>
                    <a:chOff x="1498221" y="4047614"/>
                    <a:chExt cx="150566" cy="190416"/>
                  </a:xfrm>
                </p:grpSpPr>
                <p:sp>
                  <p:nvSpPr>
                    <p:cNvPr id="4247" name="Google Shape;4247;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49" name="Google Shape;4249;p75"/>
              <p:cNvGrpSpPr/>
              <p:nvPr/>
            </p:nvGrpSpPr>
            <p:grpSpPr>
              <a:xfrm>
                <a:off x="1560718" y="3800594"/>
                <a:ext cx="532948" cy="302090"/>
                <a:chOff x="1560718" y="3800594"/>
                <a:chExt cx="532948" cy="302090"/>
              </a:xfrm>
            </p:grpSpPr>
            <p:grpSp>
              <p:nvGrpSpPr>
                <p:cNvPr id="4250" name="Google Shape;4250;p75"/>
                <p:cNvGrpSpPr/>
                <p:nvPr/>
              </p:nvGrpSpPr>
              <p:grpSpPr>
                <a:xfrm>
                  <a:off x="1912179" y="3827344"/>
                  <a:ext cx="181487" cy="25631"/>
                  <a:chOff x="1912179" y="3827344"/>
                  <a:chExt cx="181487" cy="25631"/>
                </a:xfrm>
              </p:grpSpPr>
              <p:sp>
                <p:nvSpPr>
                  <p:cNvPr id="4251" name="Google Shape;4251;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75"/>
                <p:cNvGrpSpPr/>
                <p:nvPr/>
              </p:nvGrpSpPr>
              <p:grpSpPr>
                <a:xfrm>
                  <a:off x="1912179" y="4044505"/>
                  <a:ext cx="181487" cy="25622"/>
                  <a:chOff x="1912179" y="4044506"/>
                  <a:chExt cx="181487" cy="25622"/>
                </a:xfrm>
              </p:grpSpPr>
              <p:sp>
                <p:nvSpPr>
                  <p:cNvPr id="4254" name="Google Shape;4254;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5"/>
                <p:cNvGrpSpPr/>
                <p:nvPr/>
              </p:nvGrpSpPr>
              <p:grpSpPr>
                <a:xfrm>
                  <a:off x="1560718" y="3800594"/>
                  <a:ext cx="351472" cy="302090"/>
                  <a:chOff x="1560718" y="3800594"/>
                  <a:chExt cx="351472" cy="302090"/>
                </a:xfrm>
              </p:grpSpPr>
              <p:grpSp>
                <p:nvGrpSpPr>
                  <p:cNvPr id="4257" name="Google Shape;4257;p75"/>
                  <p:cNvGrpSpPr/>
                  <p:nvPr/>
                </p:nvGrpSpPr>
                <p:grpSpPr>
                  <a:xfrm>
                    <a:off x="1560718" y="3842857"/>
                    <a:ext cx="173586" cy="217131"/>
                    <a:chOff x="1560718" y="3842857"/>
                    <a:chExt cx="173586" cy="217131"/>
                  </a:xfrm>
                </p:grpSpPr>
                <p:sp>
                  <p:nvSpPr>
                    <p:cNvPr id="4258" name="Google Shape;4258;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1" name="Google Shape;4261;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63" name="Google Shape;4263;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75"/>
              <p:cNvGrpSpPr/>
              <p:nvPr/>
            </p:nvGrpSpPr>
            <p:grpSpPr>
              <a:xfrm>
                <a:off x="785350" y="3605478"/>
                <a:ext cx="535311" cy="249245"/>
                <a:chOff x="785350" y="3605478"/>
                <a:chExt cx="535311" cy="249245"/>
              </a:xfrm>
            </p:grpSpPr>
            <p:grpSp>
              <p:nvGrpSpPr>
                <p:cNvPr id="4265" name="Google Shape;4265;p75"/>
                <p:cNvGrpSpPr/>
                <p:nvPr/>
              </p:nvGrpSpPr>
              <p:grpSpPr>
                <a:xfrm>
                  <a:off x="785350" y="3605478"/>
                  <a:ext cx="376191" cy="102736"/>
                  <a:chOff x="785350" y="3605478"/>
                  <a:chExt cx="376191" cy="102736"/>
                </a:xfrm>
              </p:grpSpPr>
              <p:sp>
                <p:nvSpPr>
                  <p:cNvPr id="4266" name="Google Shape;4266;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75"/>
                <p:cNvGrpSpPr/>
                <p:nvPr/>
              </p:nvGrpSpPr>
              <p:grpSpPr>
                <a:xfrm>
                  <a:off x="1161530" y="3655851"/>
                  <a:ext cx="159131" cy="198872"/>
                  <a:chOff x="1161530" y="3655851"/>
                  <a:chExt cx="159131" cy="198872"/>
                </a:xfrm>
              </p:grpSpPr>
              <p:sp>
                <p:nvSpPr>
                  <p:cNvPr id="4270" name="Google Shape;4270;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2" name="Google Shape;4272;p75"/>
              <p:cNvGrpSpPr/>
              <p:nvPr/>
            </p:nvGrpSpPr>
            <p:grpSpPr>
              <a:xfrm>
                <a:off x="785350" y="4047614"/>
                <a:ext cx="535311" cy="240783"/>
                <a:chOff x="785350" y="4047614"/>
                <a:chExt cx="535311" cy="240783"/>
              </a:xfrm>
            </p:grpSpPr>
            <p:grpSp>
              <p:nvGrpSpPr>
                <p:cNvPr id="4273" name="Google Shape;4273;p75"/>
                <p:cNvGrpSpPr/>
                <p:nvPr/>
              </p:nvGrpSpPr>
              <p:grpSpPr>
                <a:xfrm>
                  <a:off x="1161636" y="4047614"/>
                  <a:ext cx="159025" cy="190415"/>
                  <a:chOff x="1161636" y="4047614"/>
                  <a:chExt cx="159025" cy="190415"/>
                </a:xfrm>
              </p:grpSpPr>
              <p:sp>
                <p:nvSpPr>
                  <p:cNvPr id="4274" name="Google Shape;4274;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75"/>
                <p:cNvGrpSpPr/>
                <p:nvPr/>
              </p:nvGrpSpPr>
              <p:grpSpPr>
                <a:xfrm>
                  <a:off x="785350" y="4185661"/>
                  <a:ext cx="376191" cy="102736"/>
                  <a:chOff x="785350" y="4185661"/>
                  <a:chExt cx="376191" cy="102736"/>
                </a:xfrm>
              </p:grpSpPr>
              <p:sp>
                <p:nvSpPr>
                  <p:cNvPr id="4277" name="Google Shape;4277;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0" name="Google Shape;4280;p75"/>
              <p:cNvGrpSpPr/>
              <p:nvPr/>
            </p:nvGrpSpPr>
            <p:grpSpPr>
              <a:xfrm>
                <a:off x="1501054" y="3605478"/>
                <a:ext cx="526340" cy="249240"/>
                <a:chOff x="1501054" y="3605478"/>
                <a:chExt cx="526340" cy="249240"/>
              </a:xfrm>
            </p:grpSpPr>
            <p:grpSp>
              <p:nvGrpSpPr>
                <p:cNvPr id="4281" name="Google Shape;4281;p75"/>
                <p:cNvGrpSpPr/>
                <p:nvPr/>
              </p:nvGrpSpPr>
              <p:grpSpPr>
                <a:xfrm>
                  <a:off x="1834208" y="3643867"/>
                  <a:ext cx="193185" cy="25622"/>
                  <a:chOff x="1834208" y="3643867"/>
                  <a:chExt cx="193185" cy="25622"/>
                </a:xfrm>
              </p:grpSpPr>
              <p:sp>
                <p:nvSpPr>
                  <p:cNvPr id="4282" name="Google Shape;4282;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75"/>
                <p:cNvGrpSpPr/>
                <p:nvPr/>
              </p:nvGrpSpPr>
              <p:grpSpPr>
                <a:xfrm>
                  <a:off x="1501054" y="3605478"/>
                  <a:ext cx="333165" cy="249240"/>
                  <a:chOff x="1501054" y="3605478"/>
                  <a:chExt cx="333165" cy="249240"/>
                </a:xfrm>
              </p:grpSpPr>
              <p:sp>
                <p:nvSpPr>
                  <p:cNvPr id="4285" name="Google Shape;4285;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6" name="Google Shape;4286;p75"/>
                  <p:cNvGrpSpPr/>
                  <p:nvPr/>
                </p:nvGrpSpPr>
                <p:grpSpPr>
                  <a:xfrm>
                    <a:off x="1501054" y="3655851"/>
                    <a:ext cx="155286" cy="198867"/>
                    <a:chOff x="1501054" y="3655851"/>
                    <a:chExt cx="155286" cy="198867"/>
                  </a:xfrm>
                </p:grpSpPr>
                <p:sp>
                  <p:nvSpPr>
                    <p:cNvPr id="4287" name="Google Shape;4287;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89" name="Google Shape;4289;p75"/>
              <p:cNvGrpSpPr/>
              <p:nvPr/>
            </p:nvGrpSpPr>
            <p:grpSpPr>
              <a:xfrm>
                <a:off x="724986" y="3800594"/>
                <a:ext cx="532950" cy="302090"/>
                <a:chOff x="724986" y="3800594"/>
                <a:chExt cx="532950" cy="302090"/>
              </a:xfrm>
            </p:grpSpPr>
            <p:grpSp>
              <p:nvGrpSpPr>
                <p:cNvPr id="4290" name="Google Shape;4290;p75"/>
                <p:cNvGrpSpPr/>
                <p:nvPr/>
              </p:nvGrpSpPr>
              <p:grpSpPr>
                <a:xfrm>
                  <a:off x="724986" y="4044367"/>
                  <a:ext cx="181314" cy="25626"/>
                  <a:chOff x="724986" y="4044367"/>
                  <a:chExt cx="181314" cy="25626"/>
                </a:xfrm>
              </p:grpSpPr>
              <p:sp>
                <p:nvSpPr>
                  <p:cNvPr id="4291" name="Google Shape;4291;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75"/>
                <p:cNvGrpSpPr/>
                <p:nvPr/>
              </p:nvGrpSpPr>
              <p:grpSpPr>
                <a:xfrm>
                  <a:off x="906290" y="3800594"/>
                  <a:ext cx="351646" cy="302090"/>
                  <a:chOff x="906290" y="3800594"/>
                  <a:chExt cx="351646" cy="302090"/>
                </a:xfrm>
              </p:grpSpPr>
              <p:grpSp>
                <p:nvGrpSpPr>
                  <p:cNvPr id="4294" name="Google Shape;4294;p75"/>
                  <p:cNvGrpSpPr/>
                  <p:nvPr/>
                </p:nvGrpSpPr>
                <p:grpSpPr>
                  <a:xfrm>
                    <a:off x="1084172" y="3842857"/>
                    <a:ext cx="173764" cy="217131"/>
                    <a:chOff x="1084172" y="3842857"/>
                    <a:chExt cx="173764" cy="217131"/>
                  </a:xfrm>
                </p:grpSpPr>
                <p:grpSp>
                  <p:nvGrpSpPr>
                    <p:cNvPr id="4295" name="Google Shape;4295;p75"/>
                    <p:cNvGrpSpPr/>
                    <p:nvPr/>
                  </p:nvGrpSpPr>
                  <p:grpSpPr>
                    <a:xfrm>
                      <a:off x="1156862" y="3936509"/>
                      <a:ext cx="101073" cy="25622"/>
                      <a:chOff x="1156862" y="3936509"/>
                      <a:chExt cx="101073" cy="25622"/>
                    </a:xfrm>
                  </p:grpSpPr>
                  <p:sp>
                    <p:nvSpPr>
                      <p:cNvPr id="4296" name="Google Shape;4296;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8" name="Google Shape;4298;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9" name="Google Shape;4299;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75"/>
                <p:cNvGrpSpPr/>
                <p:nvPr/>
              </p:nvGrpSpPr>
              <p:grpSpPr>
                <a:xfrm>
                  <a:off x="724986" y="3830189"/>
                  <a:ext cx="189533" cy="25626"/>
                  <a:chOff x="724986" y="3830189"/>
                  <a:chExt cx="189533" cy="25626"/>
                </a:xfrm>
              </p:grpSpPr>
              <p:sp>
                <p:nvSpPr>
                  <p:cNvPr id="4302" name="Google Shape;4302;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04" name="Google Shape;4304;p75"/>
          <p:cNvGrpSpPr/>
          <p:nvPr/>
        </p:nvGrpSpPr>
        <p:grpSpPr>
          <a:xfrm>
            <a:off x="2253298" y="2455640"/>
            <a:ext cx="948701" cy="935378"/>
            <a:chOff x="2253298" y="2428317"/>
            <a:chExt cx="948701" cy="935378"/>
          </a:xfrm>
        </p:grpSpPr>
        <p:sp>
          <p:nvSpPr>
            <p:cNvPr id="4305" name="Google Shape;4305;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41"/>
        <p:cNvGrpSpPr/>
        <p:nvPr/>
      </p:nvGrpSpPr>
      <p:grpSpPr>
        <a:xfrm>
          <a:off x="0" y="0"/>
          <a:ext cx="0" cy="0"/>
          <a:chOff x="0" y="0"/>
          <a:chExt cx="0" cy="0"/>
        </a:xfrm>
      </p:grpSpPr>
      <p:grpSp>
        <p:nvGrpSpPr>
          <p:cNvPr id="4342" name="Google Shape;4342;p76"/>
          <p:cNvGrpSpPr/>
          <p:nvPr/>
        </p:nvGrpSpPr>
        <p:grpSpPr>
          <a:xfrm>
            <a:off x="3353582" y="1145627"/>
            <a:ext cx="2363393" cy="1017867"/>
            <a:chOff x="3292400" y="1219146"/>
            <a:chExt cx="2615240" cy="1110239"/>
          </a:xfrm>
        </p:grpSpPr>
        <p:sp>
          <p:nvSpPr>
            <p:cNvPr id="4343" name="Google Shape;4343;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344" name="Google Shape;4344;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45" name="Google Shape;4345;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346" name="Google Shape;4346;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347" name="Google Shape;4347;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348" name="Google Shape;4348;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349" name="Google Shape;4349;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350" name="Google Shape;4350;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351" name="Google Shape;4351;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352" name="Google Shape;4352;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353" name="Google Shape;4353;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54" name="Google Shape;4354;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55" name="Google Shape;4355;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56" name="Google Shape;4356;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57" name="Google Shape;4357;p76"/>
            <p:cNvGrpSpPr/>
            <p:nvPr/>
          </p:nvGrpSpPr>
          <p:grpSpPr>
            <a:xfrm>
              <a:off x="3748438" y="1378608"/>
              <a:ext cx="2159202" cy="903971"/>
              <a:chOff x="1683525" y="2179850"/>
              <a:chExt cx="4519050" cy="2134525"/>
            </a:xfrm>
          </p:grpSpPr>
          <p:sp>
            <p:nvSpPr>
              <p:cNvPr id="4358" name="Google Shape;4358;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9" name="Google Shape;4359;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0" name="Google Shape;4360;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1" name="Google Shape;4361;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2" name="Google Shape;4362;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3" name="Google Shape;4363;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4" name="Google Shape;4364;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5" name="Google Shape;4365;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6" name="Google Shape;4366;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7" name="Google Shape;4367;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8" name="Google Shape;4368;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9" name="Google Shape;4369;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70" name="Google Shape;4370;p76"/>
          <p:cNvGraphicFramePr/>
          <p:nvPr/>
        </p:nvGraphicFramePr>
        <p:xfrm>
          <a:off x="5949675" y="2323100"/>
          <a:ext cx="3000000" cy="3000000"/>
        </p:xfrm>
        <a:graphic>
          <a:graphicData uri="http://schemas.openxmlformats.org/drawingml/2006/table">
            <a:tbl>
              <a:tblPr>
                <a:noFill/>
                <a:tableStyleId>{434D8575-BC6C-41A4-A63C-EF7C44B19AD7}</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4371" name="Google Shape;4371;p76"/>
          <p:cNvGrpSpPr/>
          <p:nvPr/>
        </p:nvGrpSpPr>
        <p:grpSpPr>
          <a:xfrm>
            <a:off x="5926924" y="3381697"/>
            <a:ext cx="2519825" cy="1001454"/>
            <a:chOff x="1906114" y="789980"/>
            <a:chExt cx="1487676" cy="606868"/>
          </a:xfrm>
        </p:grpSpPr>
        <p:cxnSp>
          <p:nvCxnSpPr>
            <p:cNvPr id="4372" name="Google Shape;4372;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73" name="Google Shape;4373;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74" name="Google Shape;4374;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75" name="Google Shape;4375;p7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76" name="Google Shape;4376;p7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77" name="Google Shape;4377;p7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78" name="Google Shape;4378;p7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79" name="Google Shape;4379;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86" name="Google Shape;4386;p7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87" name="Google Shape;4387;p7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88" name="Google Shape;4388;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76"/>
          <p:cNvGrpSpPr/>
          <p:nvPr/>
        </p:nvGrpSpPr>
        <p:grpSpPr>
          <a:xfrm>
            <a:off x="726399" y="1190655"/>
            <a:ext cx="2394370" cy="976502"/>
            <a:chOff x="749309" y="1112739"/>
            <a:chExt cx="2371603" cy="976502"/>
          </a:xfrm>
        </p:grpSpPr>
        <p:sp>
          <p:nvSpPr>
            <p:cNvPr id="4390" name="Google Shape;4390;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22" name="Google Shape;4422;p76"/>
          <p:cNvGraphicFramePr/>
          <p:nvPr/>
        </p:nvGraphicFramePr>
        <p:xfrm>
          <a:off x="5949700" y="1188950"/>
          <a:ext cx="3000000" cy="3000000"/>
        </p:xfrm>
        <a:graphic>
          <a:graphicData uri="http://schemas.openxmlformats.org/drawingml/2006/table">
            <a:tbl>
              <a:tblPr>
                <a:noFill/>
                <a:tableStyleId>{434D8575-BC6C-41A4-A63C-EF7C44B19AD7}</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4423" name="Google Shape;4423;p76"/>
          <p:cNvGraphicFramePr/>
          <p:nvPr/>
        </p:nvGraphicFramePr>
        <p:xfrm>
          <a:off x="3356413" y="2323100"/>
          <a:ext cx="3000000" cy="3000000"/>
        </p:xfrm>
        <a:graphic>
          <a:graphicData uri="http://schemas.openxmlformats.org/drawingml/2006/table">
            <a:tbl>
              <a:tblPr>
                <a:noFill/>
                <a:tableStyleId>{434D8575-BC6C-41A4-A63C-EF7C44B19AD7}</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4424" name="Google Shape;4424;p76"/>
          <p:cNvGrpSpPr/>
          <p:nvPr/>
        </p:nvGrpSpPr>
        <p:grpSpPr>
          <a:xfrm>
            <a:off x="4100342" y="2709743"/>
            <a:ext cx="1517436" cy="74460"/>
            <a:chOff x="3980086" y="2804397"/>
            <a:chExt cx="1227600" cy="66900"/>
          </a:xfrm>
        </p:grpSpPr>
        <p:sp>
          <p:nvSpPr>
            <p:cNvPr id="4425" name="Google Shape;4425;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76"/>
          <p:cNvGrpSpPr/>
          <p:nvPr/>
        </p:nvGrpSpPr>
        <p:grpSpPr>
          <a:xfrm>
            <a:off x="4725406" y="3002330"/>
            <a:ext cx="892956" cy="74460"/>
            <a:chOff x="3980086" y="2804397"/>
            <a:chExt cx="1227600" cy="66900"/>
          </a:xfrm>
        </p:grpSpPr>
        <p:sp>
          <p:nvSpPr>
            <p:cNvPr id="4428" name="Google Shape;4428;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76"/>
          <p:cNvGrpSpPr/>
          <p:nvPr/>
        </p:nvGrpSpPr>
        <p:grpSpPr>
          <a:xfrm>
            <a:off x="3358498" y="3361213"/>
            <a:ext cx="2363244" cy="1005943"/>
            <a:chOff x="3358415" y="3361302"/>
            <a:chExt cx="2363244" cy="1024695"/>
          </a:xfrm>
        </p:grpSpPr>
        <p:grpSp>
          <p:nvGrpSpPr>
            <p:cNvPr id="4431" name="Google Shape;4431;p76"/>
            <p:cNvGrpSpPr/>
            <p:nvPr/>
          </p:nvGrpSpPr>
          <p:grpSpPr>
            <a:xfrm>
              <a:off x="3358415" y="3361302"/>
              <a:ext cx="441300" cy="1024695"/>
              <a:chOff x="3358415" y="3361302"/>
              <a:chExt cx="441300" cy="1024695"/>
            </a:xfrm>
          </p:grpSpPr>
          <p:sp>
            <p:nvSpPr>
              <p:cNvPr id="4432" name="Google Shape;4432;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76"/>
            <p:cNvGrpSpPr/>
            <p:nvPr/>
          </p:nvGrpSpPr>
          <p:grpSpPr>
            <a:xfrm>
              <a:off x="3838901" y="3361302"/>
              <a:ext cx="441300" cy="1024695"/>
              <a:chOff x="3838901" y="3361302"/>
              <a:chExt cx="441300" cy="1024695"/>
            </a:xfrm>
          </p:grpSpPr>
          <p:sp>
            <p:nvSpPr>
              <p:cNvPr id="4439" name="Google Shape;4439;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6"/>
            <p:cNvGrpSpPr/>
            <p:nvPr/>
          </p:nvGrpSpPr>
          <p:grpSpPr>
            <a:xfrm>
              <a:off x="4319387" y="3361302"/>
              <a:ext cx="441300" cy="1024695"/>
              <a:chOff x="4319387" y="3361302"/>
              <a:chExt cx="441300" cy="1024695"/>
            </a:xfrm>
          </p:grpSpPr>
          <p:sp>
            <p:nvSpPr>
              <p:cNvPr id="4446" name="Google Shape;4446;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76"/>
            <p:cNvGrpSpPr/>
            <p:nvPr/>
          </p:nvGrpSpPr>
          <p:grpSpPr>
            <a:xfrm>
              <a:off x="4799873" y="3361302"/>
              <a:ext cx="441300" cy="1024695"/>
              <a:chOff x="4799873" y="3361302"/>
              <a:chExt cx="441300" cy="1024695"/>
            </a:xfrm>
          </p:grpSpPr>
          <p:sp>
            <p:nvSpPr>
              <p:cNvPr id="4453" name="Google Shape;4453;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76"/>
            <p:cNvGrpSpPr/>
            <p:nvPr/>
          </p:nvGrpSpPr>
          <p:grpSpPr>
            <a:xfrm>
              <a:off x="5280360" y="3361302"/>
              <a:ext cx="441300" cy="1024695"/>
              <a:chOff x="5280360" y="3361302"/>
              <a:chExt cx="441300" cy="1024695"/>
            </a:xfrm>
          </p:grpSpPr>
          <p:sp>
            <p:nvSpPr>
              <p:cNvPr id="4460" name="Google Shape;4460;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66" name="Google Shape;4466;p76"/>
          <p:cNvGraphicFramePr/>
          <p:nvPr/>
        </p:nvGraphicFramePr>
        <p:xfrm>
          <a:off x="724925" y="2323100"/>
          <a:ext cx="3000000" cy="3000000"/>
        </p:xfrm>
        <a:graphic>
          <a:graphicData uri="http://schemas.openxmlformats.org/drawingml/2006/table">
            <a:tbl>
              <a:tblPr>
                <a:noFill/>
                <a:tableStyleId>{434D8575-BC6C-41A4-A63C-EF7C44B19AD7}</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4467" name="Google Shape;4467;p76"/>
          <p:cNvGrpSpPr/>
          <p:nvPr/>
        </p:nvGrpSpPr>
        <p:grpSpPr>
          <a:xfrm>
            <a:off x="726450" y="3372825"/>
            <a:ext cx="2403614" cy="1005900"/>
            <a:chOff x="726450" y="3372825"/>
            <a:chExt cx="2403614" cy="1005900"/>
          </a:xfrm>
        </p:grpSpPr>
        <p:grpSp>
          <p:nvGrpSpPr>
            <p:cNvPr id="4468" name="Google Shape;4468;p76"/>
            <p:cNvGrpSpPr/>
            <p:nvPr/>
          </p:nvGrpSpPr>
          <p:grpSpPr>
            <a:xfrm>
              <a:off x="726450" y="3696000"/>
              <a:ext cx="2403614" cy="500898"/>
              <a:chOff x="726450" y="3696000"/>
              <a:chExt cx="2403614" cy="500898"/>
            </a:xfrm>
          </p:grpSpPr>
          <p:sp>
            <p:nvSpPr>
              <p:cNvPr id="4469" name="Google Shape;4469;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70" name="Google Shape;4470;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71" name="Google Shape;4471;p76"/>
            <p:cNvGrpSpPr/>
            <p:nvPr/>
          </p:nvGrpSpPr>
          <p:grpSpPr>
            <a:xfrm>
              <a:off x="1348050" y="3372825"/>
              <a:ext cx="1720425" cy="1005900"/>
              <a:chOff x="1348050" y="3372825"/>
              <a:chExt cx="1720425" cy="1005900"/>
            </a:xfrm>
          </p:grpSpPr>
          <p:sp>
            <p:nvSpPr>
              <p:cNvPr id="4472" name="Google Shape;4472;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73" name="Google Shape;4473;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74" name="Google Shape;4474;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75" name="Google Shape;4475;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76" name="Google Shape;4476;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77" name="Google Shape;4477;p76"/>
            <p:cNvGrpSpPr/>
            <p:nvPr/>
          </p:nvGrpSpPr>
          <p:grpSpPr>
            <a:xfrm>
              <a:off x="1455707" y="3731058"/>
              <a:ext cx="1491150" cy="417657"/>
              <a:chOff x="1455707" y="3731058"/>
              <a:chExt cx="1491150" cy="417657"/>
            </a:xfrm>
          </p:grpSpPr>
          <p:grpSp>
            <p:nvGrpSpPr>
              <p:cNvPr id="4478" name="Google Shape;4478;p76"/>
              <p:cNvGrpSpPr/>
              <p:nvPr/>
            </p:nvGrpSpPr>
            <p:grpSpPr>
              <a:xfrm>
                <a:off x="1472938" y="3745828"/>
                <a:ext cx="72126" cy="53788"/>
                <a:chOff x="1472938" y="3745828"/>
                <a:chExt cx="72126" cy="53788"/>
              </a:xfrm>
            </p:grpSpPr>
            <p:sp>
              <p:nvSpPr>
                <p:cNvPr id="4479" name="Google Shape;4479;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76"/>
              <p:cNvGrpSpPr/>
              <p:nvPr/>
            </p:nvGrpSpPr>
            <p:grpSpPr>
              <a:xfrm>
                <a:off x="1819181" y="4089633"/>
                <a:ext cx="72126" cy="53788"/>
                <a:chOff x="1819181" y="4089633"/>
                <a:chExt cx="72126" cy="53788"/>
              </a:xfrm>
            </p:grpSpPr>
            <p:sp>
              <p:nvSpPr>
                <p:cNvPr id="4482" name="Google Shape;4482;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6"/>
              <p:cNvGrpSpPr/>
              <p:nvPr/>
            </p:nvGrpSpPr>
            <p:grpSpPr>
              <a:xfrm>
                <a:off x="1455707" y="4084171"/>
                <a:ext cx="64321" cy="64544"/>
                <a:chOff x="1455707" y="4084171"/>
                <a:chExt cx="64321" cy="64544"/>
              </a:xfrm>
            </p:grpSpPr>
            <p:sp>
              <p:nvSpPr>
                <p:cNvPr id="4485" name="Google Shape;4485;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6"/>
              <p:cNvGrpSpPr/>
              <p:nvPr/>
            </p:nvGrpSpPr>
            <p:grpSpPr>
              <a:xfrm>
                <a:off x="1818610" y="3731058"/>
                <a:ext cx="64321" cy="64544"/>
                <a:chOff x="1818610" y="3731058"/>
                <a:chExt cx="64321" cy="64544"/>
              </a:xfrm>
            </p:grpSpPr>
            <p:sp>
              <p:nvSpPr>
                <p:cNvPr id="4488" name="Google Shape;4488;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76"/>
              <p:cNvGrpSpPr/>
              <p:nvPr/>
            </p:nvGrpSpPr>
            <p:grpSpPr>
              <a:xfrm>
                <a:off x="2172491" y="4089633"/>
                <a:ext cx="72126" cy="53788"/>
                <a:chOff x="2172491" y="4089633"/>
                <a:chExt cx="72126" cy="53788"/>
              </a:xfrm>
            </p:grpSpPr>
            <p:sp>
              <p:nvSpPr>
                <p:cNvPr id="4491" name="Google Shape;4491;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76"/>
              <p:cNvGrpSpPr/>
              <p:nvPr/>
            </p:nvGrpSpPr>
            <p:grpSpPr>
              <a:xfrm>
                <a:off x="2171920" y="3731058"/>
                <a:ext cx="64321" cy="64544"/>
                <a:chOff x="2171920" y="3731058"/>
                <a:chExt cx="64321" cy="64544"/>
              </a:xfrm>
            </p:grpSpPr>
            <p:sp>
              <p:nvSpPr>
                <p:cNvPr id="4494" name="Google Shape;4494;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6"/>
              <p:cNvGrpSpPr/>
              <p:nvPr/>
            </p:nvGrpSpPr>
            <p:grpSpPr>
              <a:xfrm>
                <a:off x="2874730" y="3745828"/>
                <a:ext cx="72126" cy="53788"/>
                <a:chOff x="2874730" y="3745828"/>
                <a:chExt cx="72126" cy="53788"/>
              </a:xfrm>
            </p:grpSpPr>
            <p:sp>
              <p:nvSpPr>
                <p:cNvPr id="4497" name="Google Shape;4497;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76"/>
              <p:cNvGrpSpPr/>
              <p:nvPr/>
            </p:nvGrpSpPr>
            <p:grpSpPr>
              <a:xfrm>
                <a:off x="2878589" y="4081481"/>
                <a:ext cx="64321" cy="64544"/>
                <a:chOff x="2878589" y="4081481"/>
                <a:chExt cx="64321" cy="64544"/>
              </a:xfrm>
            </p:grpSpPr>
            <p:sp>
              <p:nvSpPr>
                <p:cNvPr id="4500" name="Google Shape;4500;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76"/>
              <p:cNvGrpSpPr/>
              <p:nvPr/>
            </p:nvGrpSpPr>
            <p:grpSpPr>
              <a:xfrm>
                <a:off x="2525796" y="4089633"/>
                <a:ext cx="72126" cy="53788"/>
                <a:chOff x="2525796" y="4089633"/>
                <a:chExt cx="72126" cy="53788"/>
              </a:xfrm>
            </p:grpSpPr>
            <p:sp>
              <p:nvSpPr>
                <p:cNvPr id="4503" name="Google Shape;4503;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76"/>
              <p:cNvGrpSpPr/>
              <p:nvPr/>
            </p:nvGrpSpPr>
            <p:grpSpPr>
              <a:xfrm>
                <a:off x="2525225" y="3731058"/>
                <a:ext cx="64321" cy="64544"/>
                <a:chOff x="2525225" y="3731058"/>
                <a:chExt cx="64321" cy="64544"/>
              </a:xfrm>
            </p:grpSpPr>
            <p:sp>
              <p:nvSpPr>
                <p:cNvPr id="4506" name="Google Shape;4506;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11"/>
        <p:cNvGrpSpPr/>
        <p:nvPr/>
      </p:nvGrpSpPr>
      <p:grpSpPr>
        <a:xfrm>
          <a:off x="0" y="0"/>
          <a:ext cx="0" cy="0"/>
          <a:chOff x="0" y="0"/>
          <a:chExt cx="0" cy="0"/>
        </a:xfrm>
      </p:grpSpPr>
      <p:grpSp>
        <p:nvGrpSpPr>
          <p:cNvPr id="4512" name="Google Shape;4512;p77"/>
          <p:cNvGrpSpPr/>
          <p:nvPr/>
        </p:nvGrpSpPr>
        <p:grpSpPr>
          <a:xfrm>
            <a:off x="732428" y="1171356"/>
            <a:ext cx="845921" cy="690752"/>
            <a:chOff x="732428" y="1198513"/>
            <a:chExt cx="845921" cy="690752"/>
          </a:xfrm>
        </p:grpSpPr>
        <p:grpSp>
          <p:nvGrpSpPr>
            <p:cNvPr id="4513" name="Google Shape;4513;p77"/>
            <p:cNvGrpSpPr/>
            <p:nvPr/>
          </p:nvGrpSpPr>
          <p:grpSpPr>
            <a:xfrm>
              <a:off x="823030" y="1198513"/>
              <a:ext cx="755319" cy="690752"/>
              <a:chOff x="823030" y="1198513"/>
              <a:chExt cx="755319" cy="690752"/>
            </a:xfrm>
          </p:grpSpPr>
          <p:sp>
            <p:nvSpPr>
              <p:cNvPr id="4514" name="Google Shape;4514;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77"/>
            <p:cNvGrpSpPr/>
            <p:nvPr/>
          </p:nvGrpSpPr>
          <p:grpSpPr>
            <a:xfrm>
              <a:off x="732428" y="1239937"/>
              <a:ext cx="739912" cy="607886"/>
              <a:chOff x="732428" y="1239937"/>
              <a:chExt cx="739912" cy="607886"/>
            </a:xfrm>
          </p:grpSpPr>
          <p:sp>
            <p:nvSpPr>
              <p:cNvPr id="4517" name="Google Shape;4517;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77"/>
            <p:cNvGrpSpPr/>
            <p:nvPr/>
          </p:nvGrpSpPr>
          <p:grpSpPr>
            <a:xfrm>
              <a:off x="732428" y="1277018"/>
              <a:ext cx="702832" cy="533758"/>
              <a:chOff x="732428" y="1277018"/>
              <a:chExt cx="702832" cy="533758"/>
            </a:xfrm>
          </p:grpSpPr>
          <p:sp>
            <p:nvSpPr>
              <p:cNvPr id="4520" name="Google Shape;4520;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77"/>
            <p:cNvGrpSpPr/>
            <p:nvPr/>
          </p:nvGrpSpPr>
          <p:grpSpPr>
            <a:xfrm>
              <a:off x="931170" y="1306653"/>
              <a:ext cx="647179" cy="474455"/>
              <a:chOff x="931170" y="1306653"/>
              <a:chExt cx="647179" cy="474455"/>
            </a:xfrm>
          </p:grpSpPr>
          <p:sp>
            <p:nvSpPr>
              <p:cNvPr id="4523" name="Google Shape;4523;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5" name="Google Shape;4525;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77"/>
          <p:cNvGrpSpPr/>
          <p:nvPr/>
        </p:nvGrpSpPr>
        <p:grpSpPr>
          <a:xfrm>
            <a:off x="3964037" y="1171363"/>
            <a:ext cx="634656" cy="699982"/>
            <a:chOff x="5985650" y="2860025"/>
            <a:chExt cx="1396075" cy="1539775"/>
          </a:xfrm>
        </p:grpSpPr>
        <p:sp>
          <p:nvSpPr>
            <p:cNvPr id="4527" name="Google Shape;4527;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7"/>
          <p:cNvGrpSpPr/>
          <p:nvPr/>
        </p:nvGrpSpPr>
        <p:grpSpPr>
          <a:xfrm>
            <a:off x="4719687" y="1171356"/>
            <a:ext cx="725845" cy="699975"/>
            <a:chOff x="4249973" y="1201875"/>
            <a:chExt cx="1958568" cy="1888762"/>
          </a:xfrm>
        </p:grpSpPr>
        <p:sp>
          <p:nvSpPr>
            <p:cNvPr id="4560" name="Google Shape;4560;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77"/>
            <p:cNvGrpSpPr/>
            <p:nvPr/>
          </p:nvGrpSpPr>
          <p:grpSpPr>
            <a:xfrm>
              <a:off x="5853086" y="1789142"/>
              <a:ext cx="355454" cy="1048099"/>
              <a:chOff x="5576108" y="2016725"/>
              <a:chExt cx="565200" cy="1666560"/>
            </a:xfrm>
          </p:grpSpPr>
          <p:sp>
            <p:nvSpPr>
              <p:cNvPr id="4562" name="Google Shape;4562;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3" name="Google Shape;4563;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77"/>
            <p:cNvGrpSpPr/>
            <p:nvPr/>
          </p:nvGrpSpPr>
          <p:grpSpPr>
            <a:xfrm>
              <a:off x="4869455" y="2691676"/>
              <a:ext cx="1013897" cy="398961"/>
              <a:chOff x="4012057" y="3451825"/>
              <a:chExt cx="1612175" cy="634379"/>
            </a:xfrm>
          </p:grpSpPr>
          <p:sp>
            <p:nvSpPr>
              <p:cNvPr id="4565" name="Google Shape;4565;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6" name="Google Shape;4566;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77"/>
            <p:cNvGrpSpPr/>
            <p:nvPr/>
          </p:nvGrpSpPr>
          <p:grpSpPr>
            <a:xfrm>
              <a:off x="4276937" y="2155961"/>
              <a:ext cx="651965" cy="891358"/>
              <a:chOff x="3069908" y="2599997"/>
              <a:chExt cx="1036675" cy="1417328"/>
            </a:xfrm>
          </p:grpSpPr>
          <p:sp>
            <p:nvSpPr>
              <p:cNvPr id="4568" name="Google Shape;4568;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9" name="Google Shape;4569;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77"/>
            <p:cNvGrpSpPr/>
            <p:nvPr/>
          </p:nvGrpSpPr>
          <p:grpSpPr>
            <a:xfrm>
              <a:off x="5054918" y="1201875"/>
              <a:ext cx="999548" cy="602711"/>
              <a:chOff x="4306958" y="1082925"/>
              <a:chExt cx="1589359" cy="958358"/>
            </a:xfrm>
          </p:grpSpPr>
          <p:sp>
            <p:nvSpPr>
              <p:cNvPr id="4571" name="Google Shape;4571;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72" name="Google Shape;4572;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77"/>
            <p:cNvGrpSpPr/>
            <p:nvPr/>
          </p:nvGrpSpPr>
          <p:grpSpPr>
            <a:xfrm>
              <a:off x="4249973" y="1303451"/>
              <a:ext cx="799317" cy="841334"/>
              <a:chOff x="3027033" y="1244439"/>
              <a:chExt cx="1270977" cy="1337786"/>
            </a:xfrm>
          </p:grpSpPr>
          <p:sp>
            <p:nvSpPr>
              <p:cNvPr id="4574" name="Google Shape;4574;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75" name="Google Shape;4575;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77"/>
          <p:cNvGrpSpPr/>
          <p:nvPr/>
        </p:nvGrpSpPr>
        <p:grpSpPr>
          <a:xfrm>
            <a:off x="4072551" y="2058137"/>
            <a:ext cx="750769" cy="683784"/>
            <a:chOff x="4204684" y="2104422"/>
            <a:chExt cx="699822" cy="637382"/>
          </a:xfrm>
        </p:grpSpPr>
        <p:grpSp>
          <p:nvGrpSpPr>
            <p:cNvPr id="4577" name="Google Shape;4577;p77"/>
            <p:cNvGrpSpPr/>
            <p:nvPr/>
          </p:nvGrpSpPr>
          <p:grpSpPr>
            <a:xfrm>
              <a:off x="4204684" y="2430067"/>
              <a:ext cx="342957" cy="311738"/>
              <a:chOff x="4204684" y="2430067"/>
              <a:chExt cx="342957" cy="311738"/>
            </a:xfrm>
          </p:grpSpPr>
          <p:sp>
            <p:nvSpPr>
              <p:cNvPr id="4578" name="Google Shape;4578;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7"/>
            <p:cNvGrpSpPr/>
            <p:nvPr/>
          </p:nvGrpSpPr>
          <p:grpSpPr>
            <a:xfrm>
              <a:off x="4561586" y="2430067"/>
              <a:ext cx="342920" cy="311738"/>
              <a:chOff x="4561586" y="2430067"/>
              <a:chExt cx="342920" cy="311738"/>
            </a:xfrm>
          </p:grpSpPr>
          <p:sp>
            <p:nvSpPr>
              <p:cNvPr id="4581" name="Google Shape;4581;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7"/>
            <p:cNvGrpSpPr/>
            <p:nvPr/>
          </p:nvGrpSpPr>
          <p:grpSpPr>
            <a:xfrm>
              <a:off x="4561586" y="2104422"/>
              <a:ext cx="342920" cy="311738"/>
              <a:chOff x="4561586" y="2104422"/>
              <a:chExt cx="342920" cy="311738"/>
            </a:xfrm>
          </p:grpSpPr>
          <p:sp>
            <p:nvSpPr>
              <p:cNvPr id="4584" name="Google Shape;4584;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7"/>
            <p:cNvGrpSpPr/>
            <p:nvPr/>
          </p:nvGrpSpPr>
          <p:grpSpPr>
            <a:xfrm>
              <a:off x="4204684" y="2104422"/>
              <a:ext cx="342957" cy="311664"/>
              <a:chOff x="4204684" y="2104422"/>
              <a:chExt cx="342957" cy="311664"/>
            </a:xfrm>
          </p:grpSpPr>
          <p:sp>
            <p:nvSpPr>
              <p:cNvPr id="4587" name="Google Shape;4587;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9" name="Google Shape;4589;p77"/>
          <p:cNvGrpSpPr/>
          <p:nvPr/>
        </p:nvGrpSpPr>
        <p:grpSpPr>
          <a:xfrm>
            <a:off x="5536984" y="1171351"/>
            <a:ext cx="660591" cy="688867"/>
            <a:chOff x="5830645" y="1267368"/>
            <a:chExt cx="530340" cy="553040"/>
          </a:xfrm>
        </p:grpSpPr>
        <p:sp>
          <p:nvSpPr>
            <p:cNvPr id="4590" name="Google Shape;4590;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77"/>
            <p:cNvGrpSpPr/>
            <p:nvPr/>
          </p:nvGrpSpPr>
          <p:grpSpPr>
            <a:xfrm>
              <a:off x="5830645" y="1267368"/>
              <a:ext cx="259743" cy="269909"/>
              <a:chOff x="5830645" y="1267368"/>
              <a:chExt cx="259743" cy="269909"/>
            </a:xfrm>
          </p:grpSpPr>
          <p:sp>
            <p:nvSpPr>
              <p:cNvPr id="4592" name="Google Shape;4592;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77"/>
            <p:cNvGrpSpPr/>
            <p:nvPr/>
          </p:nvGrpSpPr>
          <p:grpSpPr>
            <a:xfrm>
              <a:off x="6101293" y="1267368"/>
              <a:ext cx="259692" cy="269909"/>
              <a:chOff x="6101293" y="1267368"/>
              <a:chExt cx="259692" cy="269909"/>
            </a:xfrm>
          </p:grpSpPr>
          <p:sp>
            <p:nvSpPr>
              <p:cNvPr id="4595" name="Google Shape;4595;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77"/>
            <p:cNvGrpSpPr/>
            <p:nvPr/>
          </p:nvGrpSpPr>
          <p:grpSpPr>
            <a:xfrm>
              <a:off x="5830645" y="1550500"/>
              <a:ext cx="259692" cy="269909"/>
              <a:chOff x="5830645" y="1550500"/>
              <a:chExt cx="259692" cy="269909"/>
            </a:xfrm>
          </p:grpSpPr>
          <p:sp>
            <p:nvSpPr>
              <p:cNvPr id="4598" name="Google Shape;4598;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77"/>
            <p:cNvGrpSpPr/>
            <p:nvPr/>
          </p:nvGrpSpPr>
          <p:grpSpPr>
            <a:xfrm>
              <a:off x="6101293" y="1550500"/>
              <a:ext cx="259692" cy="269909"/>
              <a:chOff x="6101293" y="1550500"/>
              <a:chExt cx="259692" cy="269909"/>
            </a:xfrm>
          </p:grpSpPr>
          <p:sp>
            <p:nvSpPr>
              <p:cNvPr id="4601" name="Google Shape;4601;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3" name="Google Shape;4603;p77"/>
          <p:cNvGrpSpPr/>
          <p:nvPr/>
        </p:nvGrpSpPr>
        <p:grpSpPr>
          <a:xfrm>
            <a:off x="739138" y="2061810"/>
            <a:ext cx="697154" cy="679574"/>
            <a:chOff x="2679875" y="2361475"/>
            <a:chExt cx="780425" cy="760575"/>
          </a:xfrm>
        </p:grpSpPr>
        <p:sp>
          <p:nvSpPr>
            <p:cNvPr id="4604" name="Google Shape;4604;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7"/>
          <p:cNvGrpSpPr/>
          <p:nvPr/>
        </p:nvGrpSpPr>
        <p:grpSpPr>
          <a:xfrm>
            <a:off x="3138297" y="1171402"/>
            <a:ext cx="735829" cy="684547"/>
            <a:chOff x="3351965" y="1148808"/>
            <a:chExt cx="750770" cy="698375"/>
          </a:xfrm>
        </p:grpSpPr>
        <p:grpSp>
          <p:nvGrpSpPr>
            <p:cNvPr id="4611" name="Google Shape;4611;p77"/>
            <p:cNvGrpSpPr/>
            <p:nvPr/>
          </p:nvGrpSpPr>
          <p:grpSpPr>
            <a:xfrm>
              <a:off x="3586796" y="1148808"/>
              <a:ext cx="294857" cy="286830"/>
              <a:chOff x="3750225" y="1774000"/>
              <a:chExt cx="149575" cy="145525"/>
            </a:xfrm>
          </p:grpSpPr>
          <p:sp>
            <p:nvSpPr>
              <p:cNvPr id="4612" name="Google Shape;4612;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7"/>
            <p:cNvGrpSpPr/>
            <p:nvPr/>
          </p:nvGrpSpPr>
          <p:grpSpPr>
            <a:xfrm>
              <a:off x="3779245" y="1375768"/>
              <a:ext cx="323490" cy="286978"/>
              <a:chOff x="3847850" y="1889150"/>
              <a:chExt cx="164100" cy="145600"/>
            </a:xfrm>
          </p:grpSpPr>
          <p:sp>
            <p:nvSpPr>
              <p:cNvPr id="4615" name="Google Shape;4615;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77"/>
            <p:cNvGrpSpPr/>
            <p:nvPr/>
          </p:nvGrpSpPr>
          <p:grpSpPr>
            <a:xfrm>
              <a:off x="3351965" y="1330435"/>
              <a:ext cx="295449" cy="285401"/>
              <a:chOff x="3631100" y="1866150"/>
              <a:chExt cx="149875" cy="144800"/>
            </a:xfrm>
          </p:grpSpPr>
          <p:sp>
            <p:nvSpPr>
              <p:cNvPr id="4618" name="Google Shape;4618;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7"/>
            <p:cNvGrpSpPr/>
            <p:nvPr/>
          </p:nvGrpSpPr>
          <p:grpSpPr>
            <a:xfrm>
              <a:off x="3548208" y="1560352"/>
              <a:ext cx="294808" cy="286830"/>
              <a:chOff x="3730650" y="1982800"/>
              <a:chExt cx="149550" cy="145525"/>
            </a:xfrm>
          </p:grpSpPr>
          <p:sp>
            <p:nvSpPr>
              <p:cNvPr id="4621" name="Google Shape;4621;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77"/>
          <p:cNvGrpSpPr/>
          <p:nvPr/>
        </p:nvGrpSpPr>
        <p:grpSpPr>
          <a:xfrm>
            <a:off x="7639949" y="1171356"/>
            <a:ext cx="804565" cy="677795"/>
            <a:chOff x="7636443" y="1204988"/>
            <a:chExt cx="804565" cy="677795"/>
          </a:xfrm>
        </p:grpSpPr>
        <p:grpSp>
          <p:nvGrpSpPr>
            <p:cNvPr id="4624" name="Google Shape;4624;p77"/>
            <p:cNvGrpSpPr/>
            <p:nvPr/>
          </p:nvGrpSpPr>
          <p:grpSpPr>
            <a:xfrm>
              <a:off x="7636443" y="1509705"/>
              <a:ext cx="804565" cy="373078"/>
              <a:chOff x="7636443" y="1509705"/>
              <a:chExt cx="804565" cy="373078"/>
            </a:xfrm>
          </p:grpSpPr>
          <p:sp>
            <p:nvSpPr>
              <p:cNvPr id="4625" name="Google Shape;4625;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77"/>
            <p:cNvGrpSpPr/>
            <p:nvPr/>
          </p:nvGrpSpPr>
          <p:grpSpPr>
            <a:xfrm>
              <a:off x="7636443" y="1408133"/>
              <a:ext cx="804565" cy="373078"/>
              <a:chOff x="7636443" y="1408133"/>
              <a:chExt cx="804565" cy="373078"/>
            </a:xfrm>
          </p:grpSpPr>
          <p:sp>
            <p:nvSpPr>
              <p:cNvPr id="4628" name="Google Shape;4628;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77"/>
            <p:cNvGrpSpPr/>
            <p:nvPr/>
          </p:nvGrpSpPr>
          <p:grpSpPr>
            <a:xfrm>
              <a:off x="7636443" y="1306560"/>
              <a:ext cx="804565" cy="373078"/>
              <a:chOff x="7636443" y="1306560"/>
              <a:chExt cx="804565" cy="373078"/>
            </a:xfrm>
          </p:grpSpPr>
          <p:sp>
            <p:nvSpPr>
              <p:cNvPr id="4631" name="Google Shape;4631;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77"/>
            <p:cNvGrpSpPr/>
            <p:nvPr/>
          </p:nvGrpSpPr>
          <p:grpSpPr>
            <a:xfrm>
              <a:off x="7636443" y="1204988"/>
              <a:ext cx="804565" cy="373078"/>
              <a:chOff x="7636443" y="1204988"/>
              <a:chExt cx="804565" cy="373078"/>
            </a:xfrm>
          </p:grpSpPr>
          <p:sp>
            <p:nvSpPr>
              <p:cNvPr id="4634" name="Google Shape;4634;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6" name="Google Shape;4636;p77"/>
          <p:cNvGrpSpPr/>
          <p:nvPr/>
        </p:nvGrpSpPr>
        <p:grpSpPr>
          <a:xfrm>
            <a:off x="4978796" y="2078771"/>
            <a:ext cx="661339" cy="661188"/>
            <a:chOff x="3990000" y="975400"/>
            <a:chExt cx="3934200" cy="3933300"/>
          </a:xfrm>
        </p:grpSpPr>
        <p:sp>
          <p:nvSpPr>
            <p:cNvPr id="4637" name="Google Shape;4637;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7"/>
          <p:cNvGrpSpPr/>
          <p:nvPr/>
        </p:nvGrpSpPr>
        <p:grpSpPr>
          <a:xfrm>
            <a:off x="6622444" y="2057409"/>
            <a:ext cx="868881" cy="684241"/>
            <a:chOff x="6598259" y="2078634"/>
            <a:chExt cx="868881" cy="684241"/>
          </a:xfrm>
        </p:grpSpPr>
        <p:sp>
          <p:nvSpPr>
            <p:cNvPr id="4642" name="Google Shape;4642;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8" name="Google Shape;4648;p77"/>
            <p:cNvGrpSpPr/>
            <p:nvPr/>
          </p:nvGrpSpPr>
          <p:grpSpPr>
            <a:xfrm>
              <a:off x="6808175" y="2078634"/>
              <a:ext cx="452229" cy="684241"/>
              <a:chOff x="6808175" y="2078634"/>
              <a:chExt cx="452229" cy="684241"/>
            </a:xfrm>
          </p:grpSpPr>
          <p:sp>
            <p:nvSpPr>
              <p:cNvPr id="4649" name="Google Shape;4649;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5" name="Google Shape;4655;p77"/>
              <p:cNvGrpSpPr/>
              <p:nvPr/>
            </p:nvGrpSpPr>
            <p:grpSpPr>
              <a:xfrm>
                <a:off x="6821586" y="2078634"/>
                <a:ext cx="426871" cy="684241"/>
                <a:chOff x="6821586" y="2078634"/>
                <a:chExt cx="426871" cy="684241"/>
              </a:xfrm>
            </p:grpSpPr>
            <p:grpSp>
              <p:nvGrpSpPr>
                <p:cNvPr id="4656" name="Google Shape;4656;p77"/>
                <p:cNvGrpSpPr/>
                <p:nvPr/>
              </p:nvGrpSpPr>
              <p:grpSpPr>
                <a:xfrm>
                  <a:off x="6821586" y="2078634"/>
                  <a:ext cx="426871" cy="684241"/>
                  <a:chOff x="6821586" y="2078634"/>
                  <a:chExt cx="426871" cy="684241"/>
                </a:xfrm>
              </p:grpSpPr>
              <p:sp>
                <p:nvSpPr>
                  <p:cNvPr id="4657" name="Google Shape;4657;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2" name="Google Shape;4682;p77"/>
          <p:cNvGrpSpPr/>
          <p:nvPr/>
        </p:nvGrpSpPr>
        <p:grpSpPr>
          <a:xfrm>
            <a:off x="5795610" y="2063018"/>
            <a:ext cx="671358" cy="671358"/>
            <a:chOff x="6535625" y="760425"/>
            <a:chExt cx="1665900" cy="1665900"/>
          </a:xfrm>
        </p:grpSpPr>
        <p:sp>
          <p:nvSpPr>
            <p:cNvPr id="4683" name="Google Shape;4683;p7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77"/>
          <p:cNvGrpSpPr/>
          <p:nvPr/>
        </p:nvGrpSpPr>
        <p:grpSpPr>
          <a:xfrm>
            <a:off x="732427" y="3731418"/>
            <a:ext cx="1340789" cy="640830"/>
            <a:chOff x="238125" y="1151100"/>
            <a:chExt cx="7139450" cy="3412300"/>
          </a:xfrm>
        </p:grpSpPr>
        <p:sp>
          <p:nvSpPr>
            <p:cNvPr id="4688" name="Google Shape;4688;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7"/>
          <p:cNvGrpSpPr/>
          <p:nvPr/>
        </p:nvGrpSpPr>
        <p:grpSpPr>
          <a:xfrm>
            <a:off x="5599650" y="2934699"/>
            <a:ext cx="985357" cy="585764"/>
            <a:chOff x="5145061" y="2881789"/>
            <a:chExt cx="1107641" cy="658458"/>
          </a:xfrm>
        </p:grpSpPr>
        <p:grpSp>
          <p:nvGrpSpPr>
            <p:cNvPr id="4701" name="Google Shape;4701;p77"/>
            <p:cNvGrpSpPr/>
            <p:nvPr/>
          </p:nvGrpSpPr>
          <p:grpSpPr>
            <a:xfrm>
              <a:off x="5722989" y="3244587"/>
              <a:ext cx="529713" cy="295659"/>
              <a:chOff x="5722989" y="3244587"/>
              <a:chExt cx="529713" cy="295659"/>
            </a:xfrm>
          </p:grpSpPr>
          <p:sp>
            <p:nvSpPr>
              <p:cNvPr id="4702" name="Google Shape;4702;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03" name="Google Shape;4703;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04" name="Google Shape;4704;p77"/>
            <p:cNvGrpSpPr/>
            <p:nvPr/>
          </p:nvGrpSpPr>
          <p:grpSpPr>
            <a:xfrm>
              <a:off x="5145061" y="3244587"/>
              <a:ext cx="536807" cy="295659"/>
              <a:chOff x="5145061" y="3244587"/>
              <a:chExt cx="536807" cy="295659"/>
            </a:xfrm>
          </p:grpSpPr>
          <p:sp>
            <p:nvSpPr>
              <p:cNvPr id="4705" name="Google Shape;4705;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06" name="Google Shape;4706;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07" name="Google Shape;4707;p77"/>
            <p:cNvGrpSpPr/>
            <p:nvPr/>
          </p:nvGrpSpPr>
          <p:grpSpPr>
            <a:xfrm>
              <a:off x="5341327" y="2898245"/>
              <a:ext cx="532309" cy="614891"/>
              <a:chOff x="5341327" y="2898245"/>
              <a:chExt cx="532309" cy="614891"/>
            </a:xfrm>
          </p:grpSpPr>
          <p:sp>
            <p:nvSpPr>
              <p:cNvPr id="4708" name="Google Shape;4708;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09" name="Google Shape;4709;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10" name="Google Shape;4710;p77"/>
            <p:cNvGrpSpPr/>
            <p:nvPr/>
          </p:nvGrpSpPr>
          <p:grpSpPr>
            <a:xfrm>
              <a:off x="5532290" y="2881789"/>
              <a:ext cx="620516" cy="305456"/>
              <a:chOff x="5532290" y="2881789"/>
              <a:chExt cx="620516" cy="305456"/>
            </a:xfrm>
          </p:grpSpPr>
          <p:sp>
            <p:nvSpPr>
              <p:cNvPr id="4711" name="Google Shape;4711;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12" name="Google Shape;4712;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713" name="Google Shape;4713;p77"/>
          <p:cNvGrpSpPr/>
          <p:nvPr/>
        </p:nvGrpSpPr>
        <p:grpSpPr>
          <a:xfrm>
            <a:off x="8178573" y="3726757"/>
            <a:ext cx="269068" cy="645491"/>
            <a:chOff x="7026852" y="3311869"/>
            <a:chExt cx="434331" cy="1041954"/>
          </a:xfrm>
        </p:grpSpPr>
        <p:sp>
          <p:nvSpPr>
            <p:cNvPr id="4714" name="Google Shape;4714;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77"/>
          <p:cNvGrpSpPr/>
          <p:nvPr/>
        </p:nvGrpSpPr>
        <p:grpSpPr>
          <a:xfrm>
            <a:off x="6195154" y="3765995"/>
            <a:ext cx="293882" cy="293836"/>
            <a:chOff x="4873519" y="3311869"/>
            <a:chExt cx="499374" cy="499296"/>
          </a:xfrm>
        </p:grpSpPr>
        <p:sp>
          <p:nvSpPr>
            <p:cNvPr id="4718" name="Google Shape;4718;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7"/>
          <p:cNvGrpSpPr/>
          <p:nvPr/>
        </p:nvGrpSpPr>
        <p:grpSpPr>
          <a:xfrm>
            <a:off x="6195154" y="4078366"/>
            <a:ext cx="293882" cy="293882"/>
            <a:chOff x="4873519" y="3875839"/>
            <a:chExt cx="499374" cy="499374"/>
          </a:xfrm>
        </p:grpSpPr>
        <p:sp>
          <p:nvSpPr>
            <p:cNvPr id="4721" name="Google Shape;4721;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77"/>
          <p:cNvGrpSpPr/>
          <p:nvPr/>
        </p:nvGrpSpPr>
        <p:grpSpPr>
          <a:xfrm>
            <a:off x="2425681" y="2050319"/>
            <a:ext cx="698104" cy="698208"/>
            <a:chOff x="2565073" y="2075876"/>
            <a:chExt cx="672482" cy="672518"/>
          </a:xfrm>
        </p:grpSpPr>
        <p:sp>
          <p:nvSpPr>
            <p:cNvPr id="4724" name="Google Shape;4724;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77"/>
          <p:cNvGrpSpPr/>
          <p:nvPr/>
        </p:nvGrpSpPr>
        <p:grpSpPr>
          <a:xfrm>
            <a:off x="5649092" y="3734919"/>
            <a:ext cx="438354" cy="637329"/>
            <a:chOff x="1697726" y="3244179"/>
            <a:chExt cx="788124" cy="1146069"/>
          </a:xfrm>
        </p:grpSpPr>
        <p:sp>
          <p:nvSpPr>
            <p:cNvPr id="4731" name="Google Shape;4731;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3" name="Google Shape;4733;p77"/>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4" name="Google Shape;4734;p77"/>
          <p:cNvGrpSpPr/>
          <p:nvPr/>
        </p:nvGrpSpPr>
        <p:grpSpPr>
          <a:xfrm>
            <a:off x="7650306" y="2063282"/>
            <a:ext cx="799565" cy="670282"/>
            <a:chOff x="7617850" y="2063282"/>
            <a:chExt cx="799565" cy="670282"/>
          </a:xfrm>
        </p:grpSpPr>
        <p:cxnSp>
          <p:nvCxnSpPr>
            <p:cNvPr id="4735" name="Google Shape;4735;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6" name="Google Shape;4736;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7" name="Google Shape;4737;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8" name="Google Shape;4738;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9" name="Google Shape;4739;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40" name="Google Shape;4740;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41" name="Google Shape;4741;p77"/>
            <p:cNvGrpSpPr/>
            <p:nvPr/>
          </p:nvGrpSpPr>
          <p:grpSpPr>
            <a:xfrm>
              <a:off x="7734309" y="2063282"/>
              <a:ext cx="570957" cy="620095"/>
              <a:chOff x="7734309" y="2063282"/>
              <a:chExt cx="570957" cy="620095"/>
            </a:xfrm>
          </p:grpSpPr>
          <p:grpSp>
            <p:nvGrpSpPr>
              <p:cNvPr id="4742" name="Google Shape;4742;p77"/>
              <p:cNvGrpSpPr/>
              <p:nvPr/>
            </p:nvGrpSpPr>
            <p:grpSpPr>
              <a:xfrm>
                <a:off x="8031573" y="2063282"/>
                <a:ext cx="273693" cy="620095"/>
                <a:chOff x="8031573" y="2063282"/>
                <a:chExt cx="273693" cy="620095"/>
              </a:xfrm>
            </p:grpSpPr>
            <p:sp>
              <p:nvSpPr>
                <p:cNvPr id="4743" name="Google Shape;4743;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7"/>
              <p:cNvGrpSpPr/>
              <p:nvPr/>
            </p:nvGrpSpPr>
            <p:grpSpPr>
              <a:xfrm flipH="1">
                <a:off x="7734309" y="2063282"/>
                <a:ext cx="273693" cy="620095"/>
                <a:chOff x="8031573" y="2063282"/>
                <a:chExt cx="273693" cy="620095"/>
              </a:xfrm>
            </p:grpSpPr>
            <p:sp>
              <p:nvSpPr>
                <p:cNvPr id="4748" name="Google Shape;4748;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52" name="Google Shape;4752;p77"/>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7"/>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4" name="Google Shape;4754;p77"/>
          <p:cNvGrpSpPr/>
          <p:nvPr/>
        </p:nvGrpSpPr>
        <p:grpSpPr>
          <a:xfrm>
            <a:off x="7836913" y="2916765"/>
            <a:ext cx="602567" cy="601884"/>
            <a:chOff x="1186975" y="238125"/>
            <a:chExt cx="5244275" cy="5238325"/>
          </a:xfrm>
        </p:grpSpPr>
        <p:sp>
          <p:nvSpPr>
            <p:cNvPr id="4755" name="Google Shape;4755;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77"/>
          <p:cNvGrpSpPr/>
          <p:nvPr/>
        </p:nvGrpSpPr>
        <p:grpSpPr>
          <a:xfrm>
            <a:off x="3279650" y="2056249"/>
            <a:ext cx="651848" cy="687338"/>
            <a:chOff x="3400515" y="2056248"/>
            <a:chExt cx="698134" cy="735987"/>
          </a:xfrm>
        </p:grpSpPr>
        <p:grpSp>
          <p:nvGrpSpPr>
            <p:cNvPr id="4760" name="Google Shape;4760;p77"/>
            <p:cNvGrpSpPr/>
            <p:nvPr/>
          </p:nvGrpSpPr>
          <p:grpSpPr>
            <a:xfrm>
              <a:off x="3400515" y="2283913"/>
              <a:ext cx="312919" cy="219900"/>
              <a:chOff x="3400515" y="2283913"/>
              <a:chExt cx="312919" cy="219900"/>
            </a:xfrm>
          </p:grpSpPr>
          <p:sp>
            <p:nvSpPr>
              <p:cNvPr id="4761" name="Google Shape;4761;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62" name="Google Shape;4762;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63" name="Google Shape;4763;p77"/>
            <p:cNvGrpSpPr/>
            <p:nvPr/>
          </p:nvGrpSpPr>
          <p:grpSpPr>
            <a:xfrm>
              <a:off x="3547823" y="2461089"/>
              <a:ext cx="219900" cy="331146"/>
              <a:chOff x="3547823" y="2461089"/>
              <a:chExt cx="219900" cy="331146"/>
            </a:xfrm>
          </p:grpSpPr>
          <p:sp>
            <p:nvSpPr>
              <p:cNvPr id="4764" name="Google Shape;4764;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65" name="Google Shape;4765;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66" name="Google Shape;4766;p77"/>
            <p:cNvGrpSpPr/>
            <p:nvPr/>
          </p:nvGrpSpPr>
          <p:grpSpPr>
            <a:xfrm>
              <a:off x="3734138" y="2461089"/>
              <a:ext cx="219900" cy="331146"/>
              <a:chOff x="3734138" y="2461089"/>
              <a:chExt cx="219900" cy="331146"/>
            </a:xfrm>
          </p:grpSpPr>
          <p:sp>
            <p:nvSpPr>
              <p:cNvPr id="4767" name="Google Shape;4767;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68" name="Google Shape;4768;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69" name="Google Shape;4769;p77"/>
            <p:cNvGrpSpPr/>
            <p:nvPr/>
          </p:nvGrpSpPr>
          <p:grpSpPr>
            <a:xfrm>
              <a:off x="3787560" y="2281742"/>
              <a:ext cx="311089" cy="219900"/>
              <a:chOff x="3787560" y="2281742"/>
              <a:chExt cx="311089" cy="219900"/>
            </a:xfrm>
          </p:grpSpPr>
          <p:sp>
            <p:nvSpPr>
              <p:cNvPr id="4770" name="Google Shape;4770;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71" name="Google Shape;4771;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72" name="Google Shape;4772;p77"/>
            <p:cNvGrpSpPr/>
            <p:nvPr/>
          </p:nvGrpSpPr>
          <p:grpSpPr>
            <a:xfrm>
              <a:off x="3637290" y="2056248"/>
              <a:ext cx="219900" cy="330736"/>
              <a:chOff x="3637290" y="2056248"/>
              <a:chExt cx="219900" cy="330736"/>
            </a:xfrm>
          </p:grpSpPr>
          <p:sp>
            <p:nvSpPr>
              <p:cNvPr id="4773" name="Google Shape;4773;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74" name="Google Shape;4774;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75" name="Google Shape;4775;p77"/>
          <p:cNvGrpSpPr/>
          <p:nvPr/>
        </p:nvGrpSpPr>
        <p:grpSpPr>
          <a:xfrm>
            <a:off x="2571356" y="2926255"/>
            <a:ext cx="1268144" cy="592394"/>
            <a:chOff x="238125" y="1188750"/>
            <a:chExt cx="7140450" cy="3335550"/>
          </a:xfrm>
        </p:grpSpPr>
        <p:sp>
          <p:nvSpPr>
            <p:cNvPr id="4776" name="Google Shape;4776;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7"/>
          <p:cNvGrpSpPr/>
          <p:nvPr/>
        </p:nvGrpSpPr>
        <p:grpSpPr>
          <a:xfrm>
            <a:off x="6679257" y="2928410"/>
            <a:ext cx="1053944" cy="590147"/>
            <a:chOff x="238125" y="1335475"/>
            <a:chExt cx="5418735" cy="3034175"/>
          </a:xfrm>
        </p:grpSpPr>
        <p:sp>
          <p:nvSpPr>
            <p:cNvPr id="4782" name="Google Shape;4782;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7"/>
          <p:cNvGrpSpPr/>
          <p:nvPr/>
        </p:nvGrpSpPr>
        <p:grpSpPr>
          <a:xfrm>
            <a:off x="4110066" y="3733309"/>
            <a:ext cx="1268207" cy="638939"/>
            <a:chOff x="3967651" y="3645904"/>
            <a:chExt cx="1479304" cy="745292"/>
          </a:xfrm>
        </p:grpSpPr>
        <p:grpSp>
          <p:nvGrpSpPr>
            <p:cNvPr id="4786" name="Google Shape;4786;p77"/>
            <p:cNvGrpSpPr/>
            <p:nvPr/>
          </p:nvGrpSpPr>
          <p:grpSpPr>
            <a:xfrm>
              <a:off x="3967651" y="4009026"/>
              <a:ext cx="1479304" cy="382170"/>
              <a:chOff x="3967651" y="4009026"/>
              <a:chExt cx="1479304" cy="382170"/>
            </a:xfrm>
          </p:grpSpPr>
          <p:grpSp>
            <p:nvGrpSpPr>
              <p:cNvPr id="4787" name="Google Shape;4787;p77"/>
              <p:cNvGrpSpPr/>
              <p:nvPr/>
            </p:nvGrpSpPr>
            <p:grpSpPr>
              <a:xfrm>
                <a:off x="4892216" y="4195630"/>
                <a:ext cx="554739" cy="195566"/>
                <a:chOff x="3604375" y="4892160"/>
                <a:chExt cx="1651500" cy="582215"/>
              </a:xfrm>
            </p:grpSpPr>
            <p:sp>
              <p:nvSpPr>
                <p:cNvPr id="4788" name="Google Shape;4788;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77"/>
              <p:cNvGrpSpPr/>
              <p:nvPr/>
            </p:nvGrpSpPr>
            <p:grpSpPr>
              <a:xfrm>
                <a:off x="3967651" y="4146303"/>
                <a:ext cx="579402" cy="244893"/>
                <a:chOff x="851875" y="4745310"/>
                <a:chExt cx="1724925" cy="729065"/>
              </a:xfrm>
            </p:grpSpPr>
            <p:sp>
              <p:nvSpPr>
                <p:cNvPr id="4791" name="Google Shape;4791;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77"/>
              <p:cNvGrpSpPr/>
              <p:nvPr/>
            </p:nvGrpSpPr>
            <p:grpSpPr>
              <a:xfrm>
                <a:off x="4460753" y="4009026"/>
                <a:ext cx="493110" cy="382170"/>
                <a:chOff x="2319875" y="4336625"/>
                <a:chExt cx="1468025" cy="1137750"/>
              </a:xfrm>
            </p:grpSpPr>
            <p:sp>
              <p:nvSpPr>
                <p:cNvPr id="4794" name="Google Shape;4794;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6" name="Google Shape;4796;p77"/>
            <p:cNvGrpSpPr/>
            <p:nvPr/>
          </p:nvGrpSpPr>
          <p:grpSpPr>
            <a:xfrm>
              <a:off x="4479443" y="3645904"/>
              <a:ext cx="455965" cy="388789"/>
              <a:chOff x="2957425" y="238100"/>
              <a:chExt cx="1910200" cy="1628775"/>
            </a:xfrm>
          </p:grpSpPr>
          <p:sp>
            <p:nvSpPr>
              <p:cNvPr id="4797" name="Google Shape;4797;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77"/>
          <p:cNvGrpSpPr/>
          <p:nvPr/>
        </p:nvGrpSpPr>
        <p:grpSpPr>
          <a:xfrm>
            <a:off x="2496179" y="3734510"/>
            <a:ext cx="1243128" cy="637739"/>
            <a:chOff x="2496310" y="3693351"/>
            <a:chExt cx="1342906" cy="688926"/>
          </a:xfrm>
        </p:grpSpPr>
        <p:grpSp>
          <p:nvGrpSpPr>
            <p:cNvPr id="4808" name="Google Shape;4808;p77"/>
            <p:cNvGrpSpPr/>
            <p:nvPr/>
          </p:nvGrpSpPr>
          <p:grpSpPr>
            <a:xfrm>
              <a:off x="2496310" y="3693351"/>
              <a:ext cx="1342906" cy="688875"/>
              <a:chOff x="2496310" y="3693351"/>
              <a:chExt cx="1342906" cy="688875"/>
            </a:xfrm>
          </p:grpSpPr>
          <p:sp>
            <p:nvSpPr>
              <p:cNvPr id="4809" name="Google Shape;4809;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5" name="Google Shape;4815;p77"/>
              <p:cNvCxnSpPr>
                <a:stCxn id="481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816" name="Google Shape;4816;p77"/>
              <p:cNvCxnSpPr>
                <a:stCxn id="481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817" name="Google Shape;4817;p77"/>
              <p:cNvCxnSpPr>
                <a:stCxn id="481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18" name="Google Shape;4818;p77"/>
              <p:cNvCxnSpPr>
                <a:stCxn id="481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19" name="Google Shape;4819;p77"/>
              <p:cNvCxnSpPr>
                <a:stCxn id="481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20" name="Google Shape;4820;p77"/>
            <p:cNvGrpSpPr/>
            <p:nvPr/>
          </p:nvGrpSpPr>
          <p:grpSpPr>
            <a:xfrm>
              <a:off x="2675275" y="3930557"/>
              <a:ext cx="1003306" cy="451719"/>
              <a:chOff x="2675275" y="4174282"/>
              <a:chExt cx="1003306" cy="451719"/>
            </a:xfrm>
          </p:grpSpPr>
          <p:sp>
            <p:nvSpPr>
              <p:cNvPr id="4821" name="Google Shape;4821;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4" name="Google Shape;4824;p77"/>
          <p:cNvGrpSpPr/>
          <p:nvPr/>
        </p:nvGrpSpPr>
        <p:grpSpPr>
          <a:xfrm>
            <a:off x="1669850" y="1171356"/>
            <a:ext cx="574511" cy="874709"/>
            <a:chOff x="1715404" y="1112080"/>
            <a:chExt cx="642270" cy="977984"/>
          </a:xfrm>
        </p:grpSpPr>
        <p:grpSp>
          <p:nvGrpSpPr>
            <p:cNvPr id="4825" name="Google Shape;4825;p77"/>
            <p:cNvGrpSpPr/>
            <p:nvPr/>
          </p:nvGrpSpPr>
          <p:grpSpPr>
            <a:xfrm>
              <a:off x="1715404" y="1112080"/>
              <a:ext cx="642270" cy="977984"/>
              <a:chOff x="1715404" y="1112080"/>
              <a:chExt cx="642270" cy="977984"/>
            </a:xfrm>
          </p:grpSpPr>
          <p:sp>
            <p:nvSpPr>
              <p:cNvPr id="4826" name="Google Shape;4826;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77"/>
            <p:cNvGrpSpPr/>
            <p:nvPr/>
          </p:nvGrpSpPr>
          <p:grpSpPr>
            <a:xfrm>
              <a:off x="1768927" y="1165603"/>
              <a:ext cx="535225" cy="851367"/>
              <a:chOff x="1768927" y="1165603"/>
              <a:chExt cx="535225" cy="851367"/>
            </a:xfrm>
          </p:grpSpPr>
          <p:sp>
            <p:nvSpPr>
              <p:cNvPr id="4829" name="Google Shape;4829;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77"/>
            <p:cNvGrpSpPr/>
            <p:nvPr/>
          </p:nvGrpSpPr>
          <p:grpSpPr>
            <a:xfrm>
              <a:off x="1822449" y="1219125"/>
              <a:ext cx="428180" cy="718859"/>
              <a:chOff x="1822449" y="1219125"/>
              <a:chExt cx="428180" cy="718859"/>
            </a:xfrm>
          </p:grpSpPr>
          <p:sp>
            <p:nvSpPr>
              <p:cNvPr id="4832" name="Google Shape;4832;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77"/>
            <p:cNvGrpSpPr/>
            <p:nvPr/>
          </p:nvGrpSpPr>
          <p:grpSpPr>
            <a:xfrm>
              <a:off x="1875972" y="1272648"/>
              <a:ext cx="321135" cy="586939"/>
              <a:chOff x="1875972" y="1272648"/>
              <a:chExt cx="321135" cy="586939"/>
            </a:xfrm>
          </p:grpSpPr>
          <p:sp>
            <p:nvSpPr>
              <p:cNvPr id="4835" name="Google Shape;4835;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7" name="Google Shape;4837;p77"/>
          <p:cNvGrpSpPr/>
          <p:nvPr/>
        </p:nvGrpSpPr>
        <p:grpSpPr>
          <a:xfrm>
            <a:off x="7777011" y="3728078"/>
            <a:ext cx="293855" cy="644170"/>
            <a:chOff x="241025" y="3151575"/>
            <a:chExt cx="293855" cy="644170"/>
          </a:xfrm>
        </p:grpSpPr>
        <p:sp>
          <p:nvSpPr>
            <p:cNvPr id="4838" name="Google Shape;4838;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77"/>
          <p:cNvGrpSpPr/>
          <p:nvPr/>
        </p:nvGrpSpPr>
        <p:grpSpPr>
          <a:xfrm>
            <a:off x="724994" y="2928078"/>
            <a:ext cx="1779649" cy="591620"/>
            <a:chOff x="246070" y="1983375"/>
            <a:chExt cx="1855347" cy="616849"/>
          </a:xfrm>
        </p:grpSpPr>
        <p:sp>
          <p:nvSpPr>
            <p:cNvPr id="4841" name="Google Shape;4841;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77"/>
          <p:cNvGrpSpPr/>
          <p:nvPr/>
        </p:nvGrpSpPr>
        <p:grpSpPr>
          <a:xfrm>
            <a:off x="2335861" y="1171356"/>
            <a:ext cx="711055" cy="745993"/>
            <a:chOff x="2496269" y="1171698"/>
            <a:chExt cx="761953" cy="799392"/>
          </a:xfrm>
        </p:grpSpPr>
        <p:grpSp>
          <p:nvGrpSpPr>
            <p:cNvPr id="4851" name="Google Shape;4851;p77"/>
            <p:cNvGrpSpPr/>
            <p:nvPr/>
          </p:nvGrpSpPr>
          <p:grpSpPr>
            <a:xfrm>
              <a:off x="2496269" y="1171698"/>
              <a:ext cx="761953" cy="723022"/>
              <a:chOff x="2496269" y="1171698"/>
              <a:chExt cx="761953" cy="723022"/>
            </a:xfrm>
          </p:grpSpPr>
          <p:sp>
            <p:nvSpPr>
              <p:cNvPr id="4852" name="Google Shape;4852;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4" name="Google Shape;4854;p77"/>
              <p:cNvGrpSpPr/>
              <p:nvPr/>
            </p:nvGrpSpPr>
            <p:grpSpPr>
              <a:xfrm>
                <a:off x="2496269" y="1171698"/>
                <a:ext cx="761953" cy="723022"/>
                <a:chOff x="2496269" y="1120652"/>
                <a:chExt cx="761953" cy="723022"/>
              </a:xfrm>
            </p:grpSpPr>
            <p:grpSp>
              <p:nvGrpSpPr>
                <p:cNvPr id="4855" name="Google Shape;4855;p77"/>
                <p:cNvGrpSpPr/>
                <p:nvPr/>
              </p:nvGrpSpPr>
              <p:grpSpPr>
                <a:xfrm>
                  <a:off x="2496269" y="1120652"/>
                  <a:ext cx="761953" cy="723022"/>
                  <a:chOff x="2496269" y="1120652"/>
                  <a:chExt cx="761953" cy="723022"/>
                </a:xfrm>
              </p:grpSpPr>
              <p:grpSp>
                <p:nvGrpSpPr>
                  <p:cNvPr id="4856" name="Google Shape;4856;p77"/>
                  <p:cNvGrpSpPr/>
                  <p:nvPr/>
                </p:nvGrpSpPr>
                <p:grpSpPr>
                  <a:xfrm>
                    <a:off x="2496269" y="1304589"/>
                    <a:ext cx="407089" cy="305057"/>
                    <a:chOff x="2496269" y="1304589"/>
                    <a:chExt cx="407089" cy="305057"/>
                  </a:xfrm>
                </p:grpSpPr>
                <p:sp>
                  <p:nvSpPr>
                    <p:cNvPr id="4857" name="Google Shape;4857;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77"/>
                  <p:cNvGrpSpPr/>
                  <p:nvPr/>
                </p:nvGrpSpPr>
                <p:grpSpPr>
                  <a:xfrm>
                    <a:off x="2586468" y="1493376"/>
                    <a:ext cx="358850" cy="349656"/>
                    <a:chOff x="2586468" y="1493376"/>
                    <a:chExt cx="358850" cy="349656"/>
                  </a:xfrm>
                </p:grpSpPr>
                <p:sp>
                  <p:nvSpPr>
                    <p:cNvPr id="4860" name="Google Shape;4860;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77"/>
                  <p:cNvGrpSpPr/>
                  <p:nvPr/>
                </p:nvGrpSpPr>
                <p:grpSpPr>
                  <a:xfrm>
                    <a:off x="2807939" y="1494024"/>
                    <a:ext cx="358857" cy="349650"/>
                    <a:chOff x="2807939" y="1494024"/>
                    <a:chExt cx="358857" cy="349650"/>
                  </a:xfrm>
                </p:grpSpPr>
                <p:sp>
                  <p:nvSpPr>
                    <p:cNvPr id="4863" name="Google Shape;4863;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77"/>
                  <p:cNvGrpSpPr/>
                  <p:nvPr/>
                </p:nvGrpSpPr>
                <p:grpSpPr>
                  <a:xfrm>
                    <a:off x="2851133" y="1305635"/>
                    <a:ext cx="407089" cy="305057"/>
                    <a:chOff x="2851133" y="1305635"/>
                    <a:chExt cx="407089" cy="305057"/>
                  </a:xfrm>
                </p:grpSpPr>
                <p:sp>
                  <p:nvSpPr>
                    <p:cNvPr id="4866" name="Google Shape;4866;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77"/>
                  <p:cNvGrpSpPr/>
                  <p:nvPr/>
                </p:nvGrpSpPr>
                <p:grpSpPr>
                  <a:xfrm>
                    <a:off x="2727495" y="1120652"/>
                    <a:ext cx="300271" cy="396358"/>
                    <a:chOff x="2727495" y="1120652"/>
                    <a:chExt cx="300271" cy="396358"/>
                  </a:xfrm>
                </p:grpSpPr>
                <p:sp>
                  <p:nvSpPr>
                    <p:cNvPr id="4869" name="Google Shape;4869;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1" name="Google Shape;4871;p77"/>
                <p:cNvGrpSpPr/>
                <p:nvPr/>
              </p:nvGrpSpPr>
              <p:grpSpPr>
                <a:xfrm>
                  <a:off x="2722305" y="1350460"/>
                  <a:ext cx="308357" cy="308344"/>
                  <a:chOff x="2722305" y="1350460"/>
                  <a:chExt cx="308357" cy="308344"/>
                </a:xfrm>
              </p:grpSpPr>
              <p:sp>
                <p:nvSpPr>
                  <p:cNvPr id="4872" name="Google Shape;4872;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77"/>
                  <p:cNvGrpSpPr/>
                  <p:nvPr/>
                </p:nvGrpSpPr>
                <p:grpSpPr>
                  <a:xfrm>
                    <a:off x="2725064" y="1364529"/>
                    <a:ext cx="297954" cy="280182"/>
                    <a:chOff x="2725064" y="1364529"/>
                    <a:chExt cx="297954" cy="280182"/>
                  </a:xfrm>
                </p:grpSpPr>
                <p:sp>
                  <p:nvSpPr>
                    <p:cNvPr id="4874" name="Google Shape;4874;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79" name="Google Shape;4879;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77"/>
          <p:cNvGrpSpPr/>
          <p:nvPr/>
        </p:nvGrpSpPr>
        <p:grpSpPr>
          <a:xfrm>
            <a:off x="3924561" y="2927462"/>
            <a:ext cx="1569144" cy="591015"/>
            <a:chOff x="3820100" y="3023049"/>
            <a:chExt cx="1303926" cy="491162"/>
          </a:xfrm>
        </p:grpSpPr>
        <p:grpSp>
          <p:nvGrpSpPr>
            <p:cNvPr id="4885" name="Google Shape;4885;p77"/>
            <p:cNvGrpSpPr/>
            <p:nvPr/>
          </p:nvGrpSpPr>
          <p:grpSpPr>
            <a:xfrm>
              <a:off x="3820100" y="3023072"/>
              <a:ext cx="1303926" cy="491139"/>
              <a:chOff x="3820100" y="3023072"/>
              <a:chExt cx="1303926" cy="491139"/>
            </a:xfrm>
          </p:grpSpPr>
          <p:sp>
            <p:nvSpPr>
              <p:cNvPr id="4886" name="Google Shape;4886;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7"/>
            <p:cNvGrpSpPr/>
            <p:nvPr/>
          </p:nvGrpSpPr>
          <p:grpSpPr>
            <a:xfrm>
              <a:off x="4132439" y="3023645"/>
              <a:ext cx="393633" cy="177096"/>
              <a:chOff x="4132439" y="3023645"/>
              <a:chExt cx="393633" cy="177096"/>
            </a:xfrm>
          </p:grpSpPr>
          <p:sp>
            <p:nvSpPr>
              <p:cNvPr id="4889" name="Google Shape;4889;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7"/>
            <p:cNvGrpSpPr/>
            <p:nvPr/>
          </p:nvGrpSpPr>
          <p:grpSpPr>
            <a:xfrm>
              <a:off x="3921811" y="3023049"/>
              <a:ext cx="1002397" cy="388943"/>
              <a:chOff x="3921811" y="3023049"/>
              <a:chExt cx="1002397" cy="388943"/>
            </a:xfrm>
          </p:grpSpPr>
          <p:sp>
            <p:nvSpPr>
              <p:cNvPr id="4892" name="Google Shape;4892;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7"/>
            <p:cNvGrpSpPr/>
            <p:nvPr/>
          </p:nvGrpSpPr>
          <p:grpSpPr>
            <a:xfrm>
              <a:off x="4023645" y="3023049"/>
              <a:ext cx="683032" cy="286722"/>
              <a:chOff x="4023645" y="3023049"/>
              <a:chExt cx="683032" cy="286722"/>
            </a:xfrm>
          </p:grpSpPr>
          <p:sp>
            <p:nvSpPr>
              <p:cNvPr id="4895" name="Google Shape;4895;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7" name="Google Shape;4897;p77"/>
          <p:cNvGrpSpPr/>
          <p:nvPr/>
        </p:nvGrpSpPr>
        <p:grpSpPr>
          <a:xfrm>
            <a:off x="1556683" y="2054307"/>
            <a:ext cx="713522" cy="688025"/>
            <a:chOff x="1706078" y="2092648"/>
            <a:chExt cx="660913" cy="637296"/>
          </a:xfrm>
        </p:grpSpPr>
        <p:sp>
          <p:nvSpPr>
            <p:cNvPr id="4898" name="Google Shape;4898;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9" name="Google Shape;4899;p77"/>
            <p:cNvGrpSpPr/>
            <p:nvPr/>
          </p:nvGrpSpPr>
          <p:grpSpPr>
            <a:xfrm>
              <a:off x="1706078" y="2092648"/>
              <a:ext cx="660913" cy="575241"/>
              <a:chOff x="1706078" y="2092648"/>
              <a:chExt cx="660913" cy="575241"/>
            </a:xfrm>
          </p:grpSpPr>
          <p:sp>
            <p:nvSpPr>
              <p:cNvPr id="4900" name="Google Shape;4900;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3" name="Google Shape;4903;p77"/>
          <p:cNvGrpSpPr/>
          <p:nvPr/>
        </p:nvGrpSpPr>
        <p:grpSpPr>
          <a:xfrm>
            <a:off x="6318542" y="1171856"/>
            <a:ext cx="1317459" cy="684168"/>
            <a:chOff x="238125" y="999450"/>
            <a:chExt cx="7140700" cy="3708225"/>
          </a:xfrm>
        </p:grpSpPr>
        <p:sp>
          <p:nvSpPr>
            <p:cNvPr id="4904" name="Google Shape;4904;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16"/>
        <p:cNvGrpSpPr/>
        <p:nvPr/>
      </p:nvGrpSpPr>
      <p:grpSpPr>
        <a:xfrm>
          <a:off x="0" y="0"/>
          <a:ext cx="0" cy="0"/>
          <a:chOff x="0" y="0"/>
          <a:chExt cx="0" cy="0"/>
        </a:xfrm>
      </p:grpSpPr>
      <p:grpSp>
        <p:nvGrpSpPr>
          <p:cNvPr id="4917" name="Google Shape;4917;p78"/>
          <p:cNvGrpSpPr/>
          <p:nvPr/>
        </p:nvGrpSpPr>
        <p:grpSpPr>
          <a:xfrm>
            <a:off x="729238" y="1179665"/>
            <a:ext cx="1636117" cy="1526144"/>
            <a:chOff x="729238" y="1179665"/>
            <a:chExt cx="1636117" cy="1526144"/>
          </a:xfrm>
        </p:grpSpPr>
        <p:grpSp>
          <p:nvGrpSpPr>
            <p:cNvPr id="4918" name="Google Shape;4918;p78"/>
            <p:cNvGrpSpPr/>
            <p:nvPr/>
          </p:nvGrpSpPr>
          <p:grpSpPr>
            <a:xfrm>
              <a:off x="729238" y="1179665"/>
              <a:ext cx="80700" cy="1526144"/>
              <a:chOff x="729238" y="1179665"/>
              <a:chExt cx="80700" cy="1526144"/>
            </a:xfrm>
          </p:grpSpPr>
          <p:sp>
            <p:nvSpPr>
              <p:cNvPr id="4919" name="Google Shape;4919;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8"/>
            <p:cNvGrpSpPr/>
            <p:nvPr/>
          </p:nvGrpSpPr>
          <p:grpSpPr>
            <a:xfrm>
              <a:off x="903098" y="1179665"/>
              <a:ext cx="80700" cy="1526144"/>
              <a:chOff x="903098" y="1179665"/>
              <a:chExt cx="80700" cy="1526144"/>
            </a:xfrm>
          </p:grpSpPr>
          <p:sp>
            <p:nvSpPr>
              <p:cNvPr id="4930" name="Google Shape;4930;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78"/>
            <p:cNvGrpSpPr/>
            <p:nvPr/>
          </p:nvGrpSpPr>
          <p:grpSpPr>
            <a:xfrm>
              <a:off x="1076958" y="1179665"/>
              <a:ext cx="80700" cy="1526144"/>
              <a:chOff x="1076958" y="1179665"/>
              <a:chExt cx="80700" cy="1526144"/>
            </a:xfrm>
          </p:grpSpPr>
          <p:sp>
            <p:nvSpPr>
              <p:cNvPr id="4941" name="Google Shape;4941;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8"/>
            <p:cNvGrpSpPr/>
            <p:nvPr/>
          </p:nvGrpSpPr>
          <p:grpSpPr>
            <a:xfrm>
              <a:off x="1247707" y="1179665"/>
              <a:ext cx="80700" cy="1526144"/>
              <a:chOff x="1247707" y="1179665"/>
              <a:chExt cx="80700" cy="1526144"/>
            </a:xfrm>
          </p:grpSpPr>
          <p:sp>
            <p:nvSpPr>
              <p:cNvPr id="4952" name="Google Shape;4952;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8"/>
            <p:cNvGrpSpPr/>
            <p:nvPr/>
          </p:nvGrpSpPr>
          <p:grpSpPr>
            <a:xfrm>
              <a:off x="1421567" y="1179665"/>
              <a:ext cx="80700" cy="1526144"/>
              <a:chOff x="1421567" y="1179665"/>
              <a:chExt cx="80700" cy="1526144"/>
            </a:xfrm>
          </p:grpSpPr>
          <p:sp>
            <p:nvSpPr>
              <p:cNvPr id="4963" name="Google Shape;4963;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8"/>
            <p:cNvGrpSpPr/>
            <p:nvPr/>
          </p:nvGrpSpPr>
          <p:grpSpPr>
            <a:xfrm>
              <a:off x="1592327" y="1179665"/>
              <a:ext cx="80700" cy="1526144"/>
              <a:chOff x="1592327" y="1179665"/>
              <a:chExt cx="80700" cy="1526144"/>
            </a:xfrm>
          </p:grpSpPr>
          <p:sp>
            <p:nvSpPr>
              <p:cNvPr id="4974" name="Google Shape;4974;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78"/>
            <p:cNvGrpSpPr/>
            <p:nvPr/>
          </p:nvGrpSpPr>
          <p:grpSpPr>
            <a:xfrm>
              <a:off x="1766187" y="1179665"/>
              <a:ext cx="80700" cy="1526144"/>
              <a:chOff x="1766187" y="1179665"/>
              <a:chExt cx="80700" cy="1526144"/>
            </a:xfrm>
          </p:grpSpPr>
          <p:sp>
            <p:nvSpPr>
              <p:cNvPr id="4985" name="Google Shape;4985;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78"/>
            <p:cNvGrpSpPr/>
            <p:nvPr/>
          </p:nvGrpSpPr>
          <p:grpSpPr>
            <a:xfrm>
              <a:off x="1936935" y="1179665"/>
              <a:ext cx="80700" cy="1526144"/>
              <a:chOff x="1936935" y="1179665"/>
              <a:chExt cx="80700" cy="1526144"/>
            </a:xfrm>
          </p:grpSpPr>
          <p:sp>
            <p:nvSpPr>
              <p:cNvPr id="4996" name="Google Shape;4996;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8"/>
            <p:cNvGrpSpPr/>
            <p:nvPr/>
          </p:nvGrpSpPr>
          <p:grpSpPr>
            <a:xfrm>
              <a:off x="2110795" y="1179665"/>
              <a:ext cx="80700" cy="1526144"/>
              <a:chOff x="2110795" y="1179665"/>
              <a:chExt cx="80700" cy="1526144"/>
            </a:xfrm>
          </p:grpSpPr>
          <p:sp>
            <p:nvSpPr>
              <p:cNvPr id="5007" name="Google Shape;5007;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78"/>
            <p:cNvGrpSpPr/>
            <p:nvPr/>
          </p:nvGrpSpPr>
          <p:grpSpPr>
            <a:xfrm>
              <a:off x="2284655" y="1179665"/>
              <a:ext cx="80700" cy="1526144"/>
              <a:chOff x="2284655" y="1179665"/>
              <a:chExt cx="80700" cy="1526144"/>
            </a:xfrm>
          </p:grpSpPr>
          <p:sp>
            <p:nvSpPr>
              <p:cNvPr id="5018" name="Google Shape;5018;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8" name="Google Shape;5028;p78"/>
          <p:cNvGrpSpPr/>
          <p:nvPr/>
        </p:nvGrpSpPr>
        <p:grpSpPr>
          <a:xfrm>
            <a:off x="2623904" y="1198803"/>
            <a:ext cx="1364248" cy="1102133"/>
            <a:chOff x="2623904" y="1198803"/>
            <a:chExt cx="1364248" cy="1102133"/>
          </a:xfrm>
        </p:grpSpPr>
        <p:grpSp>
          <p:nvGrpSpPr>
            <p:cNvPr id="5029" name="Google Shape;5029;p78"/>
            <p:cNvGrpSpPr/>
            <p:nvPr/>
          </p:nvGrpSpPr>
          <p:grpSpPr>
            <a:xfrm>
              <a:off x="2623907" y="1198803"/>
              <a:ext cx="1364245" cy="273000"/>
              <a:chOff x="2623907" y="1198803"/>
              <a:chExt cx="1364245" cy="273000"/>
            </a:xfrm>
          </p:grpSpPr>
          <p:sp>
            <p:nvSpPr>
              <p:cNvPr id="5030" name="Google Shape;5030;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78"/>
            <p:cNvGrpSpPr/>
            <p:nvPr/>
          </p:nvGrpSpPr>
          <p:grpSpPr>
            <a:xfrm>
              <a:off x="2623904" y="1476964"/>
              <a:ext cx="1364245" cy="273000"/>
              <a:chOff x="2623904" y="1476964"/>
              <a:chExt cx="1364245" cy="273000"/>
            </a:xfrm>
          </p:grpSpPr>
          <p:sp>
            <p:nvSpPr>
              <p:cNvPr id="5036" name="Google Shape;5036;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78"/>
            <p:cNvGrpSpPr/>
            <p:nvPr/>
          </p:nvGrpSpPr>
          <p:grpSpPr>
            <a:xfrm>
              <a:off x="2623907" y="1749775"/>
              <a:ext cx="1364245" cy="273000"/>
              <a:chOff x="2623907" y="1749775"/>
              <a:chExt cx="1364245" cy="273000"/>
            </a:xfrm>
          </p:grpSpPr>
          <p:sp>
            <p:nvSpPr>
              <p:cNvPr id="5042" name="Google Shape;5042;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78"/>
            <p:cNvGrpSpPr/>
            <p:nvPr/>
          </p:nvGrpSpPr>
          <p:grpSpPr>
            <a:xfrm>
              <a:off x="2623904" y="2027936"/>
              <a:ext cx="1364245" cy="273000"/>
              <a:chOff x="2623904" y="2027936"/>
              <a:chExt cx="1364245" cy="273000"/>
            </a:xfrm>
          </p:grpSpPr>
          <p:sp>
            <p:nvSpPr>
              <p:cNvPr id="5048" name="Google Shape;5048;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3" name="Google Shape;5053;p78"/>
          <p:cNvGrpSpPr/>
          <p:nvPr/>
        </p:nvGrpSpPr>
        <p:grpSpPr>
          <a:xfrm>
            <a:off x="2613365" y="2657876"/>
            <a:ext cx="1387541" cy="159124"/>
            <a:chOff x="3200660" y="2180272"/>
            <a:chExt cx="2563824" cy="378237"/>
          </a:xfrm>
        </p:grpSpPr>
        <p:sp>
          <p:nvSpPr>
            <p:cNvPr id="5054" name="Google Shape;5054;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78"/>
          <p:cNvGrpSpPr/>
          <p:nvPr/>
        </p:nvGrpSpPr>
        <p:grpSpPr>
          <a:xfrm>
            <a:off x="2609890" y="2935640"/>
            <a:ext cx="1390502" cy="159625"/>
            <a:chOff x="3530150" y="2790075"/>
            <a:chExt cx="1962600" cy="225300"/>
          </a:xfrm>
        </p:grpSpPr>
        <p:sp>
          <p:nvSpPr>
            <p:cNvPr id="5073" name="Google Shape;5073;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78"/>
          <p:cNvGrpSpPr/>
          <p:nvPr/>
        </p:nvGrpSpPr>
        <p:grpSpPr>
          <a:xfrm>
            <a:off x="2609948" y="3213905"/>
            <a:ext cx="1411629" cy="154175"/>
            <a:chOff x="3558802" y="4011244"/>
            <a:chExt cx="1866000" cy="111600"/>
          </a:xfrm>
        </p:grpSpPr>
        <p:sp>
          <p:nvSpPr>
            <p:cNvPr id="5076" name="Google Shape;5076;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78"/>
          <p:cNvGrpSpPr/>
          <p:nvPr/>
        </p:nvGrpSpPr>
        <p:grpSpPr>
          <a:xfrm>
            <a:off x="2610235" y="2419475"/>
            <a:ext cx="1383503" cy="119761"/>
            <a:chOff x="3465975" y="2270258"/>
            <a:chExt cx="1986364" cy="171947"/>
          </a:xfrm>
        </p:grpSpPr>
        <p:sp>
          <p:nvSpPr>
            <p:cNvPr id="5079" name="Google Shape;5079;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78"/>
          <p:cNvGrpSpPr/>
          <p:nvPr/>
        </p:nvGrpSpPr>
        <p:grpSpPr>
          <a:xfrm>
            <a:off x="2621243" y="3783248"/>
            <a:ext cx="1369531" cy="195460"/>
            <a:chOff x="723300" y="4253549"/>
            <a:chExt cx="2276482" cy="324900"/>
          </a:xfrm>
        </p:grpSpPr>
        <p:sp>
          <p:nvSpPr>
            <p:cNvPr id="5088" name="Google Shape;5088;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78"/>
          <p:cNvGrpSpPr/>
          <p:nvPr/>
        </p:nvGrpSpPr>
        <p:grpSpPr>
          <a:xfrm>
            <a:off x="2610803" y="3484489"/>
            <a:ext cx="1389066" cy="180119"/>
            <a:chOff x="705948" y="3788465"/>
            <a:chExt cx="2308953" cy="299400"/>
          </a:xfrm>
        </p:grpSpPr>
        <p:sp>
          <p:nvSpPr>
            <p:cNvPr id="5094" name="Google Shape;5094;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8"/>
          <p:cNvGrpSpPr/>
          <p:nvPr/>
        </p:nvGrpSpPr>
        <p:grpSpPr>
          <a:xfrm>
            <a:off x="4207794" y="2088443"/>
            <a:ext cx="1433821" cy="191501"/>
            <a:chOff x="4273350" y="2088443"/>
            <a:chExt cx="1433821" cy="191501"/>
          </a:xfrm>
        </p:grpSpPr>
        <p:grpSp>
          <p:nvGrpSpPr>
            <p:cNvPr id="5100" name="Google Shape;5100;p78"/>
            <p:cNvGrpSpPr/>
            <p:nvPr/>
          </p:nvGrpSpPr>
          <p:grpSpPr>
            <a:xfrm>
              <a:off x="4273350" y="2088443"/>
              <a:ext cx="1433821" cy="0"/>
              <a:chOff x="5224975" y="2962250"/>
              <a:chExt cx="1544400" cy="0"/>
            </a:xfrm>
          </p:grpSpPr>
          <p:cxnSp>
            <p:nvCxnSpPr>
              <p:cNvPr id="5101" name="Google Shape;5101;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02" name="Google Shape;5102;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03" name="Google Shape;5103;p78"/>
            <p:cNvGrpSpPr/>
            <p:nvPr/>
          </p:nvGrpSpPr>
          <p:grpSpPr>
            <a:xfrm>
              <a:off x="4273350" y="2279944"/>
              <a:ext cx="1433821" cy="0"/>
              <a:chOff x="5224975" y="2962250"/>
              <a:chExt cx="1544400" cy="0"/>
            </a:xfrm>
          </p:grpSpPr>
          <p:cxnSp>
            <p:nvCxnSpPr>
              <p:cNvPr id="5104" name="Google Shape;5104;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05" name="Google Shape;5105;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06" name="Google Shape;5106;p78"/>
          <p:cNvGrpSpPr/>
          <p:nvPr/>
        </p:nvGrpSpPr>
        <p:grpSpPr>
          <a:xfrm>
            <a:off x="2658741" y="4097347"/>
            <a:ext cx="1304609" cy="294074"/>
            <a:chOff x="2658741" y="4097347"/>
            <a:chExt cx="1304609" cy="294074"/>
          </a:xfrm>
        </p:grpSpPr>
        <p:grpSp>
          <p:nvGrpSpPr>
            <p:cNvPr id="5107" name="Google Shape;5107;p78"/>
            <p:cNvGrpSpPr/>
            <p:nvPr/>
          </p:nvGrpSpPr>
          <p:grpSpPr>
            <a:xfrm>
              <a:off x="2658741" y="4097347"/>
              <a:ext cx="118572" cy="294074"/>
              <a:chOff x="3343310" y="4475555"/>
              <a:chExt cx="127717" cy="316753"/>
            </a:xfrm>
          </p:grpSpPr>
          <p:sp>
            <p:nvSpPr>
              <p:cNvPr id="5108" name="Google Shape;5108;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78"/>
            <p:cNvGrpSpPr/>
            <p:nvPr/>
          </p:nvGrpSpPr>
          <p:grpSpPr>
            <a:xfrm>
              <a:off x="3815519" y="4098388"/>
              <a:ext cx="147831" cy="291991"/>
              <a:chOff x="3527539" y="4476677"/>
              <a:chExt cx="159232" cy="314510"/>
            </a:xfrm>
          </p:grpSpPr>
          <p:sp>
            <p:nvSpPr>
              <p:cNvPr id="5111" name="Google Shape;5111;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8"/>
            <p:cNvGrpSpPr/>
            <p:nvPr/>
          </p:nvGrpSpPr>
          <p:grpSpPr>
            <a:xfrm>
              <a:off x="3511696" y="4098388"/>
              <a:ext cx="147831" cy="291991"/>
              <a:chOff x="3527539" y="4476677"/>
              <a:chExt cx="159232" cy="314510"/>
            </a:xfrm>
          </p:grpSpPr>
          <p:sp>
            <p:nvSpPr>
              <p:cNvPr id="5114" name="Google Shape;5114;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8"/>
            <p:cNvGrpSpPr/>
            <p:nvPr/>
          </p:nvGrpSpPr>
          <p:grpSpPr>
            <a:xfrm>
              <a:off x="3207874" y="4098388"/>
              <a:ext cx="147831" cy="291991"/>
              <a:chOff x="3527539" y="4476677"/>
              <a:chExt cx="159232" cy="314510"/>
            </a:xfrm>
          </p:grpSpPr>
          <p:sp>
            <p:nvSpPr>
              <p:cNvPr id="5117" name="Google Shape;5117;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78"/>
            <p:cNvGrpSpPr/>
            <p:nvPr/>
          </p:nvGrpSpPr>
          <p:grpSpPr>
            <a:xfrm>
              <a:off x="2933305" y="4097347"/>
              <a:ext cx="118572" cy="294074"/>
              <a:chOff x="3343310" y="4475555"/>
              <a:chExt cx="127717" cy="316753"/>
            </a:xfrm>
          </p:grpSpPr>
          <p:sp>
            <p:nvSpPr>
              <p:cNvPr id="5120" name="Google Shape;5120;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2" name="Google Shape;5122;p78"/>
          <p:cNvGrpSpPr/>
          <p:nvPr/>
        </p:nvGrpSpPr>
        <p:grpSpPr>
          <a:xfrm>
            <a:off x="4209349" y="1176041"/>
            <a:ext cx="1430711" cy="751237"/>
            <a:chOff x="5159450" y="1919950"/>
            <a:chExt cx="1541050" cy="862500"/>
          </a:xfrm>
        </p:grpSpPr>
        <p:sp>
          <p:nvSpPr>
            <p:cNvPr id="5123" name="Google Shape;5123;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124" name="Google Shape;5124;p78"/>
            <p:cNvGrpSpPr/>
            <p:nvPr/>
          </p:nvGrpSpPr>
          <p:grpSpPr>
            <a:xfrm>
              <a:off x="5159450" y="1919950"/>
              <a:ext cx="1541050" cy="862500"/>
              <a:chOff x="5159450" y="1919950"/>
              <a:chExt cx="1541050" cy="862500"/>
            </a:xfrm>
          </p:grpSpPr>
          <p:cxnSp>
            <p:nvCxnSpPr>
              <p:cNvPr id="5125" name="Google Shape;5125;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26" name="Google Shape;5126;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27" name="Google Shape;5127;p78"/>
          <p:cNvGrpSpPr/>
          <p:nvPr/>
        </p:nvGrpSpPr>
        <p:grpSpPr>
          <a:xfrm>
            <a:off x="4257486" y="2439811"/>
            <a:ext cx="1334436" cy="967914"/>
            <a:chOff x="4294923" y="2439811"/>
            <a:chExt cx="1334436" cy="967914"/>
          </a:xfrm>
        </p:grpSpPr>
        <p:grpSp>
          <p:nvGrpSpPr>
            <p:cNvPr id="5128" name="Google Shape;5128;p78"/>
            <p:cNvGrpSpPr/>
            <p:nvPr/>
          </p:nvGrpSpPr>
          <p:grpSpPr>
            <a:xfrm>
              <a:off x="4960455" y="2469658"/>
              <a:ext cx="668904" cy="885524"/>
              <a:chOff x="4960455" y="2469658"/>
              <a:chExt cx="668904" cy="885524"/>
            </a:xfrm>
          </p:grpSpPr>
          <p:sp>
            <p:nvSpPr>
              <p:cNvPr id="5129" name="Google Shape;5129;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8"/>
            <p:cNvGrpSpPr/>
            <p:nvPr/>
          </p:nvGrpSpPr>
          <p:grpSpPr>
            <a:xfrm>
              <a:off x="4294923" y="2469658"/>
              <a:ext cx="668951" cy="885524"/>
              <a:chOff x="4294923" y="2469658"/>
              <a:chExt cx="668951" cy="885524"/>
            </a:xfrm>
          </p:grpSpPr>
          <p:sp>
            <p:nvSpPr>
              <p:cNvPr id="5136" name="Google Shape;5136;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2" name="Google Shape;5142;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78"/>
          <p:cNvGrpSpPr/>
          <p:nvPr/>
        </p:nvGrpSpPr>
        <p:grpSpPr>
          <a:xfrm>
            <a:off x="4243690" y="3494256"/>
            <a:ext cx="1430949" cy="897289"/>
            <a:chOff x="4351371" y="3547942"/>
            <a:chExt cx="1345130" cy="843475"/>
          </a:xfrm>
        </p:grpSpPr>
        <p:grpSp>
          <p:nvGrpSpPr>
            <p:cNvPr id="5144" name="Google Shape;5144;p78"/>
            <p:cNvGrpSpPr/>
            <p:nvPr/>
          </p:nvGrpSpPr>
          <p:grpSpPr>
            <a:xfrm>
              <a:off x="4351371" y="4209917"/>
              <a:ext cx="1345130" cy="181500"/>
              <a:chOff x="4351371" y="4209917"/>
              <a:chExt cx="1345130" cy="181500"/>
            </a:xfrm>
          </p:grpSpPr>
          <p:sp>
            <p:nvSpPr>
              <p:cNvPr id="5145" name="Google Shape;5145;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6" name="Google Shape;5146;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47" name="Google Shape;5147;p78"/>
            <p:cNvGrpSpPr/>
            <p:nvPr/>
          </p:nvGrpSpPr>
          <p:grpSpPr>
            <a:xfrm>
              <a:off x="4403010" y="3985221"/>
              <a:ext cx="1109518" cy="181500"/>
              <a:chOff x="4403010" y="3985221"/>
              <a:chExt cx="1109518" cy="181500"/>
            </a:xfrm>
          </p:grpSpPr>
          <p:sp>
            <p:nvSpPr>
              <p:cNvPr id="5148" name="Google Shape;5148;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9" name="Google Shape;5149;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50" name="Google Shape;5150;p78"/>
            <p:cNvGrpSpPr/>
            <p:nvPr/>
          </p:nvGrpSpPr>
          <p:grpSpPr>
            <a:xfrm>
              <a:off x="4618704" y="3766582"/>
              <a:ext cx="807858" cy="181500"/>
              <a:chOff x="4618704" y="3766582"/>
              <a:chExt cx="807858" cy="181500"/>
            </a:xfrm>
          </p:grpSpPr>
          <p:sp>
            <p:nvSpPr>
              <p:cNvPr id="5151" name="Google Shape;5151;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53" name="Google Shape;5153;p78"/>
            <p:cNvGrpSpPr/>
            <p:nvPr/>
          </p:nvGrpSpPr>
          <p:grpSpPr>
            <a:xfrm>
              <a:off x="4735238" y="3547942"/>
              <a:ext cx="462839" cy="181500"/>
              <a:chOff x="4735238" y="3547942"/>
              <a:chExt cx="462839" cy="181500"/>
            </a:xfrm>
          </p:grpSpPr>
          <p:sp>
            <p:nvSpPr>
              <p:cNvPr id="5154" name="Google Shape;5154;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5" name="Google Shape;5155;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56" name="Google Shape;5156;p78"/>
          <p:cNvGrpSpPr/>
          <p:nvPr/>
        </p:nvGrpSpPr>
        <p:grpSpPr>
          <a:xfrm>
            <a:off x="7420047" y="2429580"/>
            <a:ext cx="1020955" cy="928853"/>
            <a:chOff x="926675" y="238125"/>
            <a:chExt cx="5755100" cy="5232975"/>
          </a:xfrm>
        </p:grpSpPr>
        <p:sp>
          <p:nvSpPr>
            <p:cNvPr id="5157" name="Google Shape;5157;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78"/>
          <p:cNvGrpSpPr/>
          <p:nvPr/>
        </p:nvGrpSpPr>
        <p:grpSpPr>
          <a:xfrm>
            <a:off x="727421" y="2828315"/>
            <a:ext cx="1695374" cy="1560837"/>
            <a:chOff x="727421" y="2828315"/>
            <a:chExt cx="1695374" cy="1560837"/>
          </a:xfrm>
        </p:grpSpPr>
        <p:grpSp>
          <p:nvGrpSpPr>
            <p:cNvPr id="5162" name="Google Shape;5162;p78"/>
            <p:cNvGrpSpPr/>
            <p:nvPr/>
          </p:nvGrpSpPr>
          <p:grpSpPr>
            <a:xfrm>
              <a:off x="727421" y="2828315"/>
              <a:ext cx="1695374" cy="1560837"/>
              <a:chOff x="734799" y="2782450"/>
              <a:chExt cx="1571100" cy="1577400"/>
            </a:xfrm>
          </p:grpSpPr>
          <p:cxnSp>
            <p:nvCxnSpPr>
              <p:cNvPr id="5163" name="Google Shape;5163;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64" name="Google Shape;5164;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65" name="Google Shape;5165;p78"/>
            <p:cNvGrpSpPr/>
            <p:nvPr/>
          </p:nvGrpSpPr>
          <p:grpSpPr>
            <a:xfrm>
              <a:off x="819108" y="2882501"/>
              <a:ext cx="1556791" cy="1426186"/>
              <a:chOff x="819108" y="2882501"/>
              <a:chExt cx="1556791" cy="1426186"/>
            </a:xfrm>
          </p:grpSpPr>
          <p:grpSp>
            <p:nvGrpSpPr>
              <p:cNvPr id="5166" name="Google Shape;5166;p78"/>
              <p:cNvGrpSpPr/>
              <p:nvPr/>
            </p:nvGrpSpPr>
            <p:grpSpPr>
              <a:xfrm>
                <a:off x="819108" y="2882501"/>
                <a:ext cx="103104" cy="1426186"/>
                <a:chOff x="4674013" y="3100904"/>
                <a:chExt cx="122758" cy="1698043"/>
              </a:xfrm>
            </p:grpSpPr>
            <p:sp>
              <p:nvSpPr>
                <p:cNvPr id="5167" name="Google Shape;5167;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78"/>
              <p:cNvGrpSpPr/>
              <p:nvPr/>
            </p:nvGrpSpPr>
            <p:grpSpPr>
              <a:xfrm>
                <a:off x="1062475" y="2882501"/>
                <a:ext cx="103104" cy="1426186"/>
                <a:chOff x="4940438" y="3100904"/>
                <a:chExt cx="122758" cy="1698043"/>
              </a:xfrm>
            </p:grpSpPr>
            <p:sp>
              <p:nvSpPr>
                <p:cNvPr id="5175" name="Google Shape;5175;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78"/>
              <p:cNvGrpSpPr/>
              <p:nvPr/>
            </p:nvGrpSpPr>
            <p:grpSpPr>
              <a:xfrm>
                <a:off x="1299324" y="2882501"/>
                <a:ext cx="103104" cy="1426186"/>
                <a:chOff x="5206863" y="3100904"/>
                <a:chExt cx="122758" cy="1698043"/>
              </a:xfrm>
            </p:grpSpPr>
            <p:sp>
              <p:nvSpPr>
                <p:cNvPr id="5183" name="Google Shape;5183;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8"/>
              <p:cNvGrpSpPr/>
              <p:nvPr/>
            </p:nvGrpSpPr>
            <p:grpSpPr>
              <a:xfrm>
                <a:off x="1786057" y="2882501"/>
                <a:ext cx="103104" cy="1426186"/>
                <a:chOff x="6006138" y="3143629"/>
                <a:chExt cx="122758" cy="1698043"/>
              </a:xfrm>
            </p:grpSpPr>
            <p:sp>
              <p:nvSpPr>
                <p:cNvPr id="5191" name="Google Shape;5191;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78"/>
              <p:cNvGrpSpPr/>
              <p:nvPr/>
            </p:nvGrpSpPr>
            <p:grpSpPr>
              <a:xfrm>
                <a:off x="2029422" y="2882501"/>
                <a:ext cx="103104" cy="1426186"/>
                <a:chOff x="6805413" y="3100904"/>
                <a:chExt cx="122758" cy="1698043"/>
              </a:xfrm>
            </p:grpSpPr>
            <p:sp>
              <p:nvSpPr>
                <p:cNvPr id="5199" name="Google Shape;5199;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78"/>
              <p:cNvGrpSpPr/>
              <p:nvPr/>
            </p:nvGrpSpPr>
            <p:grpSpPr>
              <a:xfrm>
                <a:off x="2272795" y="2882501"/>
                <a:ext cx="103104" cy="1426186"/>
                <a:chOff x="5206863" y="3100904"/>
                <a:chExt cx="122758" cy="1698043"/>
              </a:xfrm>
            </p:grpSpPr>
            <p:sp>
              <p:nvSpPr>
                <p:cNvPr id="5207" name="Google Shape;5207;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78"/>
              <p:cNvGrpSpPr/>
              <p:nvPr/>
            </p:nvGrpSpPr>
            <p:grpSpPr>
              <a:xfrm>
                <a:off x="1542694" y="2882501"/>
                <a:ext cx="103104" cy="1426186"/>
                <a:chOff x="6006138" y="3143629"/>
                <a:chExt cx="122758" cy="1698043"/>
              </a:xfrm>
            </p:grpSpPr>
            <p:sp>
              <p:nvSpPr>
                <p:cNvPr id="5215" name="Google Shape;5215;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2" name="Google Shape;5222;p78"/>
          <p:cNvGrpSpPr/>
          <p:nvPr/>
        </p:nvGrpSpPr>
        <p:grpSpPr>
          <a:xfrm>
            <a:off x="5683472" y="3518037"/>
            <a:ext cx="2749952" cy="870677"/>
            <a:chOff x="238125" y="1725700"/>
            <a:chExt cx="7139025" cy="2260325"/>
          </a:xfrm>
        </p:grpSpPr>
        <p:sp>
          <p:nvSpPr>
            <p:cNvPr id="5223" name="Google Shape;5223;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78"/>
          <p:cNvGrpSpPr/>
          <p:nvPr/>
        </p:nvGrpSpPr>
        <p:grpSpPr>
          <a:xfrm>
            <a:off x="5953636" y="2459783"/>
            <a:ext cx="1105452" cy="916747"/>
            <a:chOff x="5249100" y="1210600"/>
            <a:chExt cx="3502700" cy="2904775"/>
          </a:xfrm>
        </p:grpSpPr>
        <p:sp>
          <p:nvSpPr>
            <p:cNvPr id="5234" name="Google Shape;5234;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8" name="Google Shape;5238;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39" name="Google Shape;5239;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40" name="Google Shape;5240;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41" name="Google Shape;5241;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42" name="Google Shape;5242;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8"/>
          <p:cNvGrpSpPr/>
          <p:nvPr/>
        </p:nvGrpSpPr>
        <p:grpSpPr>
          <a:xfrm>
            <a:off x="7136183" y="1179201"/>
            <a:ext cx="1304650" cy="1124856"/>
            <a:chOff x="7287122" y="1165658"/>
            <a:chExt cx="1219413" cy="1051365"/>
          </a:xfrm>
        </p:grpSpPr>
        <p:grpSp>
          <p:nvGrpSpPr>
            <p:cNvPr id="5244" name="Google Shape;5244;p78"/>
            <p:cNvGrpSpPr/>
            <p:nvPr/>
          </p:nvGrpSpPr>
          <p:grpSpPr>
            <a:xfrm>
              <a:off x="7287122" y="1969723"/>
              <a:ext cx="1219413" cy="247300"/>
              <a:chOff x="7287122" y="1969723"/>
              <a:chExt cx="1219413" cy="247300"/>
            </a:xfrm>
          </p:grpSpPr>
          <p:sp>
            <p:nvSpPr>
              <p:cNvPr id="5245" name="Google Shape;5245;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6" name="Google Shape;5246;p78"/>
              <p:cNvGrpSpPr/>
              <p:nvPr/>
            </p:nvGrpSpPr>
            <p:grpSpPr>
              <a:xfrm>
                <a:off x="7287122" y="2063892"/>
                <a:ext cx="1151753" cy="73428"/>
                <a:chOff x="7287122" y="2063892"/>
                <a:chExt cx="1151753" cy="73428"/>
              </a:xfrm>
            </p:grpSpPr>
            <p:sp>
              <p:nvSpPr>
                <p:cNvPr id="5247" name="Google Shape;5247;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8" name="Google Shape;5248;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49" name="Google Shape;5249;p78"/>
            <p:cNvGrpSpPr/>
            <p:nvPr/>
          </p:nvGrpSpPr>
          <p:grpSpPr>
            <a:xfrm>
              <a:off x="7287122" y="1712201"/>
              <a:ext cx="1219403" cy="246767"/>
              <a:chOff x="7287122" y="1712201"/>
              <a:chExt cx="1219403" cy="246767"/>
            </a:xfrm>
          </p:grpSpPr>
          <p:sp>
            <p:nvSpPr>
              <p:cNvPr id="5250" name="Google Shape;5250;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78"/>
              <p:cNvGrpSpPr/>
              <p:nvPr/>
            </p:nvGrpSpPr>
            <p:grpSpPr>
              <a:xfrm>
                <a:off x="7287122" y="1842861"/>
                <a:ext cx="1005303" cy="73419"/>
                <a:chOff x="7287122" y="1842861"/>
                <a:chExt cx="1005303" cy="73419"/>
              </a:xfrm>
            </p:grpSpPr>
            <p:sp>
              <p:nvSpPr>
                <p:cNvPr id="5252" name="Google Shape;5252;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3" name="Google Shape;5253;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54" name="Google Shape;5254;p78"/>
            <p:cNvGrpSpPr/>
            <p:nvPr/>
          </p:nvGrpSpPr>
          <p:grpSpPr>
            <a:xfrm>
              <a:off x="7287122" y="1447520"/>
              <a:ext cx="1219403" cy="286667"/>
              <a:chOff x="7287122" y="1447520"/>
              <a:chExt cx="1219403" cy="286667"/>
            </a:xfrm>
          </p:grpSpPr>
          <p:sp>
            <p:nvSpPr>
              <p:cNvPr id="5255" name="Google Shape;5255;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6" name="Google Shape;5256;p78"/>
              <p:cNvGrpSpPr/>
              <p:nvPr/>
            </p:nvGrpSpPr>
            <p:grpSpPr>
              <a:xfrm>
                <a:off x="7287122" y="1581977"/>
                <a:ext cx="852803" cy="73428"/>
                <a:chOff x="7287122" y="1581977"/>
                <a:chExt cx="852803" cy="73428"/>
              </a:xfrm>
            </p:grpSpPr>
            <p:sp>
              <p:nvSpPr>
                <p:cNvPr id="5257" name="Google Shape;5257;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8" name="Google Shape;5258;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59" name="Google Shape;5259;p78"/>
            <p:cNvGrpSpPr/>
            <p:nvPr/>
          </p:nvGrpSpPr>
          <p:grpSpPr>
            <a:xfrm>
              <a:off x="7287122" y="1165658"/>
              <a:ext cx="1219403" cy="344253"/>
              <a:chOff x="7287122" y="1165658"/>
              <a:chExt cx="1219403" cy="344253"/>
            </a:xfrm>
          </p:grpSpPr>
          <p:sp>
            <p:nvSpPr>
              <p:cNvPr id="5260" name="Google Shape;5260;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1" name="Google Shape;5261;p78"/>
              <p:cNvGrpSpPr/>
              <p:nvPr/>
            </p:nvGrpSpPr>
            <p:grpSpPr>
              <a:xfrm>
                <a:off x="7287122" y="1341025"/>
                <a:ext cx="695703" cy="73419"/>
                <a:chOff x="7287122" y="1341025"/>
                <a:chExt cx="695703" cy="73419"/>
              </a:xfrm>
            </p:grpSpPr>
            <p:sp>
              <p:nvSpPr>
                <p:cNvPr id="5262" name="Google Shape;5262;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64" name="Google Shape;5264;p78"/>
          <p:cNvGrpSpPr/>
          <p:nvPr/>
        </p:nvGrpSpPr>
        <p:grpSpPr>
          <a:xfrm>
            <a:off x="5802676" y="1185224"/>
            <a:ext cx="1397729" cy="1098540"/>
            <a:chOff x="5900602" y="1193063"/>
            <a:chExt cx="1299851" cy="1021707"/>
          </a:xfrm>
        </p:grpSpPr>
        <p:grpSp>
          <p:nvGrpSpPr>
            <p:cNvPr id="5265" name="Google Shape;5265;p78"/>
            <p:cNvGrpSpPr/>
            <p:nvPr/>
          </p:nvGrpSpPr>
          <p:grpSpPr>
            <a:xfrm>
              <a:off x="6520337" y="1193063"/>
              <a:ext cx="341815" cy="799959"/>
              <a:chOff x="6520337" y="1193063"/>
              <a:chExt cx="341815" cy="799959"/>
            </a:xfrm>
          </p:grpSpPr>
          <p:grpSp>
            <p:nvGrpSpPr>
              <p:cNvPr id="5266" name="Google Shape;5266;p78"/>
              <p:cNvGrpSpPr/>
              <p:nvPr/>
            </p:nvGrpSpPr>
            <p:grpSpPr>
              <a:xfrm>
                <a:off x="6520337" y="1589527"/>
                <a:ext cx="213950" cy="403494"/>
                <a:chOff x="6520337" y="1589527"/>
                <a:chExt cx="213950" cy="403494"/>
              </a:xfrm>
            </p:grpSpPr>
            <p:sp>
              <p:nvSpPr>
                <p:cNvPr id="5267" name="Google Shape;5267;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78"/>
              <p:cNvGrpSpPr/>
              <p:nvPr/>
            </p:nvGrpSpPr>
            <p:grpSpPr>
              <a:xfrm>
                <a:off x="6577204" y="1193063"/>
                <a:ext cx="284947" cy="464512"/>
                <a:chOff x="6577204" y="1193063"/>
                <a:chExt cx="284947" cy="464512"/>
              </a:xfrm>
            </p:grpSpPr>
            <p:sp>
              <p:nvSpPr>
                <p:cNvPr id="5270" name="Google Shape;5270;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1" name="Google Shape;5271;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72" name="Google Shape;5272;p78"/>
            <p:cNvGrpSpPr/>
            <p:nvPr/>
          </p:nvGrpSpPr>
          <p:grpSpPr>
            <a:xfrm>
              <a:off x="6238903" y="1193063"/>
              <a:ext cx="300475" cy="900152"/>
              <a:chOff x="6238903" y="1193063"/>
              <a:chExt cx="300475" cy="900152"/>
            </a:xfrm>
          </p:grpSpPr>
          <p:grpSp>
            <p:nvGrpSpPr>
              <p:cNvPr id="5273" name="Google Shape;5273;p78"/>
              <p:cNvGrpSpPr/>
              <p:nvPr/>
            </p:nvGrpSpPr>
            <p:grpSpPr>
              <a:xfrm>
                <a:off x="6290865" y="1489315"/>
                <a:ext cx="248514" cy="603900"/>
                <a:chOff x="6290865" y="1489315"/>
                <a:chExt cx="248514" cy="603900"/>
              </a:xfrm>
            </p:grpSpPr>
            <p:sp>
              <p:nvSpPr>
                <p:cNvPr id="5274" name="Google Shape;5274;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78"/>
              <p:cNvGrpSpPr/>
              <p:nvPr/>
            </p:nvGrpSpPr>
            <p:grpSpPr>
              <a:xfrm>
                <a:off x="6238903" y="1193063"/>
                <a:ext cx="284947" cy="333087"/>
                <a:chOff x="6238903" y="1193063"/>
                <a:chExt cx="284947" cy="333087"/>
              </a:xfrm>
            </p:grpSpPr>
            <p:sp>
              <p:nvSpPr>
                <p:cNvPr id="5277" name="Google Shape;5277;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8" name="Google Shape;5278;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79" name="Google Shape;5279;p78"/>
            <p:cNvGrpSpPr/>
            <p:nvPr/>
          </p:nvGrpSpPr>
          <p:grpSpPr>
            <a:xfrm>
              <a:off x="5900602" y="1193063"/>
              <a:ext cx="444345" cy="1021707"/>
              <a:chOff x="5900602" y="1193063"/>
              <a:chExt cx="444345" cy="1021707"/>
            </a:xfrm>
          </p:grpSpPr>
          <p:grpSp>
            <p:nvGrpSpPr>
              <p:cNvPr id="5280" name="Google Shape;5280;p78"/>
              <p:cNvGrpSpPr/>
              <p:nvPr/>
            </p:nvGrpSpPr>
            <p:grpSpPr>
              <a:xfrm>
                <a:off x="6046501" y="1367785"/>
                <a:ext cx="298446" cy="846986"/>
                <a:chOff x="6046501" y="1367785"/>
                <a:chExt cx="298446" cy="846986"/>
              </a:xfrm>
            </p:grpSpPr>
            <p:sp>
              <p:nvSpPr>
                <p:cNvPr id="5281" name="Google Shape;5281;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78"/>
              <p:cNvGrpSpPr/>
              <p:nvPr/>
            </p:nvGrpSpPr>
            <p:grpSpPr>
              <a:xfrm>
                <a:off x="5900602" y="1193063"/>
                <a:ext cx="284947" cy="182312"/>
                <a:chOff x="5900602" y="1193063"/>
                <a:chExt cx="284947" cy="182312"/>
              </a:xfrm>
            </p:grpSpPr>
            <p:sp>
              <p:nvSpPr>
                <p:cNvPr id="5284" name="Google Shape;5284;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5" name="Google Shape;5285;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86" name="Google Shape;5286;p78"/>
            <p:cNvGrpSpPr/>
            <p:nvPr/>
          </p:nvGrpSpPr>
          <p:grpSpPr>
            <a:xfrm>
              <a:off x="6738300" y="1193063"/>
              <a:ext cx="462153" cy="707634"/>
              <a:chOff x="6738300" y="1193063"/>
              <a:chExt cx="462153" cy="707634"/>
            </a:xfrm>
          </p:grpSpPr>
          <p:grpSp>
            <p:nvGrpSpPr>
              <p:cNvPr id="5287" name="Google Shape;5287;p78"/>
              <p:cNvGrpSpPr/>
              <p:nvPr/>
            </p:nvGrpSpPr>
            <p:grpSpPr>
              <a:xfrm>
                <a:off x="6915505" y="1193063"/>
                <a:ext cx="284947" cy="597387"/>
                <a:chOff x="6915505" y="1193063"/>
                <a:chExt cx="284947" cy="597387"/>
              </a:xfrm>
            </p:grpSpPr>
            <p:sp>
              <p:nvSpPr>
                <p:cNvPr id="5288" name="Google Shape;5288;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9" name="Google Shape;5289;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90" name="Google Shape;5290;p78"/>
              <p:cNvGrpSpPr/>
              <p:nvPr/>
            </p:nvGrpSpPr>
            <p:grpSpPr>
              <a:xfrm>
                <a:off x="6738300" y="1684725"/>
                <a:ext cx="230066" cy="215971"/>
                <a:chOff x="6738300" y="1684725"/>
                <a:chExt cx="230066" cy="215971"/>
              </a:xfrm>
            </p:grpSpPr>
            <p:sp>
              <p:nvSpPr>
                <p:cNvPr id="5291" name="Google Shape;5291;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96"/>
        <p:cNvGrpSpPr/>
        <p:nvPr/>
      </p:nvGrpSpPr>
      <p:grpSpPr>
        <a:xfrm>
          <a:off x="0" y="0"/>
          <a:ext cx="0" cy="0"/>
          <a:chOff x="0" y="0"/>
          <a:chExt cx="0" cy="0"/>
        </a:xfrm>
      </p:grpSpPr>
      <p:sp>
        <p:nvSpPr>
          <p:cNvPr id="5297" name="Google Shape;529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98" name="Google Shape;5298;p79"/>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99" name="Google Shape;5299;p79"/>
          <p:cNvGrpSpPr/>
          <p:nvPr/>
        </p:nvGrpSpPr>
        <p:grpSpPr>
          <a:xfrm>
            <a:off x="829359" y="2307635"/>
            <a:ext cx="339235" cy="298186"/>
            <a:chOff x="898875" y="244725"/>
            <a:chExt cx="481800" cy="423500"/>
          </a:xfrm>
        </p:grpSpPr>
        <p:sp>
          <p:nvSpPr>
            <p:cNvPr id="5300" name="Google Shape;5300;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79"/>
          <p:cNvGrpSpPr/>
          <p:nvPr/>
        </p:nvGrpSpPr>
        <p:grpSpPr>
          <a:xfrm>
            <a:off x="1267741" y="2287103"/>
            <a:ext cx="298169" cy="339253"/>
            <a:chOff x="1529350" y="258825"/>
            <a:chExt cx="423475" cy="481825"/>
          </a:xfrm>
        </p:grpSpPr>
        <p:sp>
          <p:nvSpPr>
            <p:cNvPr id="5307" name="Google Shape;5307;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9" name="Google Shape;5309;p79"/>
          <p:cNvGrpSpPr/>
          <p:nvPr/>
        </p:nvGrpSpPr>
        <p:grpSpPr>
          <a:xfrm>
            <a:off x="1660716" y="2367273"/>
            <a:ext cx="340890" cy="178912"/>
            <a:chOff x="2084325" y="363300"/>
            <a:chExt cx="484150" cy="254100"/>
          </a:xfrm>
        </p:grpSpPr>
        <p:sp>
          <p:nvSpPr>
            <p:cNvPr id="5310" name="Google Shape;5310;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2" name="Google Shape;5312;p79"/>
          <p:cNvGrpSpPr/>
          <p:nvPr/>
        </p:nvGrpSpPr>
        <p:grpSpPr>
          <a:xfrm>
            <a:off x="2110011" y="2287102"/>
            <a:ext cx="298169" cy="339253"/>
            <a:chOff x="2707500" y="249400"/>
            <a:chExt cx="423475" cy="481825"/>
          </a:xfrm>
        </p:grpSpPr>
        <p:sp>
          <p:nvSpPr>
            <p:cNvPr id="5313" name="Google Shape;5313;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5" name="Google Shape;5315;p79"/>
          <p:cNvGrpSpPr/>
          <p:nvPr/>
        </p:nvGrpSpPr>
        <p:grpSpPr>
          <a:xfrm>
            <a:off x="2523626" y="2287428"/>
            <a:ext cx="305386" cy="338602"/>
            <a:chOff x="3300325" y="249875"/>
            <a:chExt cx="433725" cy="480900"/>
          </a:xfrm>
        </p:grpSpPr>
        <p:sp>
          <p:nvSpPr>
            <p:cNvPr id="5316" name="Google Shape;5316;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79"/>
          <p:cNvGrpSpPr/>
          <p:nvPr/>
        </p:nvGrpSpPr>
        <p:grpSpPr>
          <a:xfrm>
            <a:off x="2912712" y="2287349"/>
            <a:ext cx="352349" cy="338760"/>
            <a:chOff x="3854700" y="249750"/>
            <a:chExt cx="500425" cy="481125"/>
          </a:xfrm>
        </p:grpSpPr>
        <p:sp>
          <p:nvSpPr>
            <p:cNvPr id="5323" name="Google Shape;5323;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1" name="Google Shape;5331;p79"/>
          <p:cNvGrpSpPr/>
          <p:nvPr/>
        </p:nvGrpSpPr>
        <p:grpSpPr>
          <a:xfrm>
            <a:off x="3330701" y="2287349"/>
            <a:ext cx="352349" cy="338760"/>
            <a:chOff x="4447550" y="249750"/>
            <a:chExt cx="500425" cy="481125"/>
          </a:xfrm>
        </p:grpSpPr>
        <p:sp>
          <p:nvSpPr>
            <p:cNvPr id="5332" name="Google Shape;5332;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79"/>
          <p:cNvGrpSpPr/>
          <p:nvPr/>
        </p:nvGrpSpPr>
        <p:grpSpPr>
          <a:xfrm>
            <a:off x="3759902" y="2287102"/>
            <a:ext cx="339253" cy="339253"/>
            <a:chOff x="5049725" y="249400"/>
            <a:chExt cx="481825" cy="481825"/>
          </a:xfrm>
        </p:grpSpPr>
        <p:sp>
          <p:nvSpPr>
            <p:cNvPr id="5335" name="Google Shape;5335;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7" name="Google Shape;5337;p79"/>
          <p:cNvGrpSpPr/>
          <p:nvPr/>
        </p:nvGrpSpPr>
        <p:grpSpPr>
          <a:xfrm>
            <a:off x="4173843" y="2287102"/>
            <a:ext cx="339253" cy="339253"/>
            <a:chOff x="5660400" y="238125"/>
            <a:chExt cx="481825" cy="481825"/>
          </a:xfrm>
        </p:grpSpPr>
        <p:sp>
          <p:nvSpPr>
            <p:cNvPr id="5338" name="Google Shape;5338;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0" name="Google Shape;5340;p79"/>
          <p:cNvGrpSpPr/>
          <p:nvPr/>
        </p:nvGrpSpPr>
        <p:grpSpPr>
          <a:xfrm>
            <a:off x="4590529" y="2287102"/>
            <a:ext cx="339253" cy="339253"/>
            <a:chOff x="6235400" y="249400"/>
            <a:chExt cx="481825" cy="481825"/>
          </a:xfrm>
        </p:grpSpPr>
        <p:sp>
          <p:nvSpPr>
            <p:cNvPr id="5341" name="Google Shape;5341;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6" name="Google Shape;5346;p79"/>
          <p:cNvGrpSpPr/>
          <p:nvPr/>
        </p:nvGrpSpPr>
        <p:grpSpPr>
          <a:xfrm>
            <a:off x="828875" y="2731810"/>
            <a:ext cx="340204" cy="298116"/>
            <a:chOff x="899850" y="871450"/>
            <a:chExt cx="483175" cy="423400"/>
          </a:xfrm>
        </p:grpSpPr>
        <p:sp>
          <p:nvSpPr>
            <p:cNvPr id="5347" name="Google Shape;5347;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51" name="Google Shape;5351;p7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52" name="Google Shape;5352;p79"/>
          <p:cNvGrpSpPr/>
          <p:nvPr/>
        </p:nvGrpSpPr>
        <p:grpSpPr>
          <a:xfrm>
            <a:off x="1660875" y="2711232"/>
            <a:ext cx="340573" cy="339271"/>
            <a:chOff x="2085450" y="842250"/>
            <a:chExt cx="483700" cy="481850"/>
          </a:xfrm>
        </p:grpSpPr>
        <p:sp>
          <p:nvSpPr>
            <p:cNvPr id="5353" name="Google Shape;5353;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6" name="Google Shape;5356;p79"/>
          <p:cNvGrpSpPr/>
          <p:nvPr/>
        </p:nvGrpSpPr>
        <p:grpSpPr>
          <a:xfrm>
            <a:off x="2089443" y="2711241"/>
            <a:ext cx="339306" cy="339253"/>
            <a:chOff x="2685825" y="840375"/>
            <a:chExt cx="481900" cy="481825"/>
          </a:xfrm>
        </p:grpSpPr>
        <p:sp>
          <p:nvSpPr>
            <p:cNvPr id="5357" name="Google Shape;5357;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79"/>
          <p:cNvGrpSpPr/>
          <p:nvPr/>
        </p:nvGrpSpPr>
        <p:grpSpPr>
          <a:xfrm>
            <a:off x="2501104" y="2710924"/>
            <a:ext cx="350431" cy="339887"/>
            <a:chOff x="3270675" y="841800"/>
            <a:chExt cx="497700" cy="482725"/>
          </a:xfrm>
        </p:grpSpPr>
        <p:sp>
          <p:nvSpPr>
            <p:cNvPr id="5360" name="Google Shape;5360;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63" name="Google Shape;5363;p7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64" name="Google Shape;5364;p79"/>
          <p:cNvGrpSpPr/>
          <p:nvPr/>
        </p:nvGrpSpPr>
        <p:grpSpPr>
          <a:xfrm>
            <a:off x="3337249" y="2731783"/>
            <a:ext cx="339253" cy="298169"/>
            <a:chOff x="4467200" y="877100"/>
            <a:chExt cx="481825" cy="423475"/>
          </a:xfrm>
        </p:grpSpPr>
        <p:sp>
          <p:nvSpPr>
            <p:cNvPr id="5365" name="Google Shape;5365;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9" name="Google Shape;5369;p79"/>
          <p:cNvGrpSpPr/>
          <p:nvPr/>
        </p:nvGrpSpPr>
        <p:grpSpPr>
          <a:xfrm>
            <a:off x="3752140" y="2711232"/>
            <a:ext cx="354778" cy="339271"/>
            <a:chOff x="5045500" y="842250"/>
            <a:chExt cx="503875" cy="481850"/>
          </a:xfrm>
        </p:grpSpPr>
        <p:sp>
          <p:nvSpPr>
            <p:cNvPr id="5370" name="Google Shape;5370;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79"/>
          <p:cNvGrpSpPr/>
          <p:nvPr/>
        </p:nvGrpSpPr>
        <p:grpSpPr>
          <a:xfrm>
            <a:off x="4174987" y="2737451"/>
            <a:ext cx="336965" cy="286833"/>
            <a:chOff x="5645200" y="879425"/>
            <a:chExt cx="478575" cy="407375"/>
          </a:xfrm>
        </p:grpSpPr>
        <p:sp>
          <p:nvSpPr>
            <p:cNvPr id="5373" name="Google Shape;5373;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79"/>
          <p:cNvGrpSpPr/>
          <p:nvPr/>
        </p:nvGrpSpPr>
        <p:grpSpPr>
          <a:xfrm>
            <a:off x="4611062" y="2711241"/>
            <a:ext cx="298186" cy="339253"/>
            <a:chOff x="6264525" y="842250"/>
            <a:chExt cx="423500" cy="481825"/>
          </a:xfrm>
        </p:grpSpPr>
        <p:sp>
          <p:nvSpPr>
            <p:cNvPr id="5380" name="Google Shape;5380;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7" name="Google Shape;5387;p79"/>
          <p:cNvGrpSpPr/>
          <p:nvPr/>
        </p:nvGrpSpPr>
        <p:grpSpPr>
          <a:xfrm>
            <a:off x="829350" y="3125895"/>
            <a:ext cx="339253" cy="339253"/>
            <a:chOff x="900750" y="1436075"/>
            <a:chExt cx="481825" cy="481825"/>
          </a:xfrm>
        </p:grpSpPr>
        <p:sp>
          <p:nvSpPr>
            <p:cNvPr id="5388" name="Google Shape;5388;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79"/>
          <p:cNvGrpSpPr/>
          <p:nvPr/>
        </p:nvGrpSpPr>
        <p:grpSpPr>
          <a:xfrm>
            <a:off x="1247198" y="3186183"/>
            <a:ext cx="339253" cy="218676"/>
            <a:chOff x="1492675" y="1520750"/>
            <a:chExt cx="481825" cy="310575"/>
          </a:xfrm>
        </p:grpSpPr>
        <p:sp>
          <p:nvSpPr>
            <p:cNvPr id="5393" name="Google Shape;5393;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5" name="Google Shape;5395;p79"/>
          <p:cNvGrpSpPr/>
          <p:nvPr/>
        </p:nvGrpSpPr>
        <p:grpSpPr>
          <a:xfrm>
            <a:off x="1654995" y="3125877"/>
            <a:ext cx="352332" cy="339288"/>
            <a:chOff x="2071000" y="1435025"/>
            <a:chExt cx="500400" cy="481875"/>
          </a:xfrm>
        </p:grpSpPr>
        <p:sp>
          <p:nvSpPr>
            <p:cNvPr id="5396" name="Google Shape;5396;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79"/>
          <p:cNvGrpSpPr/>
          <p:nvPr/>
        </p:nvGrpSpPr>
        <p:grpSpPr>
          <a:xfrm>
            <a:off x="2083159" y="3146709"/>
            <a:ext cx="351874" cy="297623"/>
            <a:chOff x="2678350" y="1464650"/>
            <a:chExt cx="499750" cy="422700"/>
          </a:xfrm>
        </p:grpSpPr>
        <p:sp>
          <p:nvSpPr>
            <p:cNvPr id="5400" name="Google Shape;5400;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3" name="Google Shape;5403;p79"/>
          <p:cNvGrpSpPr/>
          <p:nvPr/>
        </p:nvGrpSpPr>
        <p:grpSpPr>
          <a:xfrm>
            <a:off x="2506692" y="3125895"/>
            <a:ext cx="339253" cy="339253"/>
            <a:chOff x="3271200" y="1435075"/>
            <a:chExt cx="481825" cy="481825"/>
          </a:xfrm>
        </p:grpSpPr>
        <p:sp>
          <p:nvSpPr>
            <p:cNvPr id="5404" name="Google Shape;5404;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6" name="Google Shape;5406;p79"/>
          <p:cNvGrpSpPr/>
          <p:nvPr/>
        </p:nvGrpSpPr>
        <p:grpSpPr>
          <a:xfrm>
            <a:off x="2917165" y="3125877"/>
            <a:ext cx="343442" cy="339288"/>
            <a:chOff x="3858100" y="1435075"/>
            <a:chExt cx="487775" cy="481875"/>
          </a:xfrm>
        </p:grpSpPr>
        <p:sp>
          <p:nvSpPr>
            <p:cNvPr id="5407" name="Google Shape;5407;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79"/>
          <p:cNvGrpSpPr/>
          <p:nvPr/>
        </p:nvGrpSpPr>
        <p:grpSpPr>
          <a:xfrm>
            <a:off x="3337249" y="3125895"/>
            <a:ext cx="339253" cy="339253"/>
            <a:chOff x="4456875" y="1435075"/>
            <a:chExt cx="481825" cy="481825"/>
          </a:xfrm>
        </p:grpSpPr>
        <p:sp>
          <p:nvSpPr>
            <p:cNvPr id="5413" name="Google Shape;5413;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2" name="Google Shape;5432;p79"/>
          <p:cNvGrpSpPr/>
          <p:nvPr/>
        </p:nvGrpSpPr>
        <p:grpSpPr>
          <a:xfrm>
            <a:off x="3758239" y="3125886"/>
            <a:ext cx="342580" cy="339271"/>
            <a:chOff x="5049725" y="1435050"/>
            <a:chExt cx="486550" cy="481850"/>
          </a:xfrm>
        </p:grpSpPr>
        <p:sp>
          <p:nvSpPr>
            <p:cNvPr id="5433" name="Google Shape;5433;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7" name="Google Shape;5437;p79"/>
          <p:cNvGrpSpPr/>
          <p:nvPr/>
        </p:nvGrpSpPr>
        <p:grpSpPr>
          <a:xfrm>
            <a:off x="4173790" y="3125895"/>
            <a:ext cx="339359" cy="339253"/>
            <a:chOff x="5642475" y="1435075"/>
            <a:chExt cx="481975" cy="481825"/>
          </a:xfrm>
        </p:grpSpPr>
        <p:sp>
          <p:nvSpPr>
            <p:cNvPr id="5438" name="Google Shape;5438;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79"/>
          <p:cNvGrpSpPr/>
          <p:nvPr/>
        </p:nvGrpSpPr>
        <p:grpSpPr>
          <a:xfrm>
            <a:off x="4588276" y="3125886"/>
            <a:ext cx="343759" cy="339271"/>
            <a:chOff x="6232000" y="1435050"/>
            <a:chExt cx="488225" cy="481850"/>
          </a:xfrm>
        </p:grpSpPr>
        <p:sp>
          <p:nvSpPr>
            <p:cNvPr id="5442" name="Google Shape;5442;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79"/>
          <p:cNvGrpSpPr/>
          <p:nvPr/>
        </p:nvGrpSpPr>
        <p:grpSpPr>
          <a:xfrm>
            <a:off x="849012" y="3539545"/>
            <a:ext cx="299929" cy="337792"/>
            <a:chOff x="924450" y="2028975"/>
            <a:chExt cx="425975" cy="479750"/>
          </a:xfrm>
        </p:grpSpPr>
        <p:sp>
          <p:nvSpPr>
            <p:cNvPr id="5448" name="Google Shape;5448;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79"/>
          <p:cNvGrpSpPr/>
          <p:nvPr/>
        </p:nvGrpSpPr>
        <p:grpSpPr>
          <a:xfrm>
            <a:off x="1661509" y="3559347"/>
            <a:ext cx="339306" cy="298186"/>
            <a:chOff x="2085450" y="2057100"/>
            <a:chExt cx="481900" cy="423500"/>
          </a:xfrm>
        </p:grpSpPr>
        <p:sp>
          <p:nvSpPr>
            <p:cNvPr id="5452" name="Google Shape;5452;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5" name="Google Shape;5455;p79"/>
          <p:cNvGrpSpPr/>
          <p:nvPr/>
        </p:nvGrpSpPr>
        <p:grpSpPr>
          <a:xfrm>
            <a:off x="2089442" y="3582592"/>
            <a:ext cx="339306" cy="251698"/>
            <a:chOff x="2678275" y="2090100"/>
            <a:chExt cx="481900" cy="357475"/>
          </a:xfrm>
        </p:grpSpPr>
        <p:sp>
          <p:nvSpPr>
            <p:cNvPr id="5456" name="Google Shape;5456;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79"/>
          <p:cNvGrpSpPr/>
          <p:nvPr/>
        </p:nvGrpSpPr>
        <p:grpSpPr>
          <a:xfrm>
            <a:off x="2566646" y="3594790"/>
            <a:ext cx="219345" cy="227301"/>
            <a:chOff x="3357325" y="2093500"/>
            <a:chExt cx="311525" cy="322825"/>
          </a:xfrm>
        </p:grpSpPr>
        <p:sp>
          <p:nvSpPr>
            <p:cNvPr id="5462" name="Google Shape;5462;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65" name="Google Shape;5465;p7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66" name="Google Shape;5466;p79"/>
          <p:cNvGrpSpPr/>
          <p:nvPr/>
        </p:nvGrpSpPr>
        <p:grpSpPr>
          <a:xfrm>
            <a:off x="3360836" y="3538814"/>
            <a:ext cx="292078" cy="339253"/>
            <a:chOff x="4492800" y="2027925"/>
            <a:chExt cx="414825" cy="481825"/>
          </a:xfrm>
        </p:grpSpPr>
        <p:sp>
          <p:nvSpPr>
            <p:cNvPr id="5467" name="Google Shape;5467;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79"/>
          <p:cNvGrpSpPr/>
          <p:nvPr/>
        </p:nvGrpSpPr>
        <p:grpSpPr>
          <a:xfrm>
            <a:off x="3759928" y="3538805"/>
            <a:ext cx="339200" cy="339271"/>
            <a:chOff x="5049725" y="2027900"/>
            <a:chExt cx="481750" cy="481850"/>
          </a:xfrm>
        </p:grpSpPr>
        <p:sp>
          <p:nvSpPr>
            <p:cNvPr id="5470" name="Google Shape;5470;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8" name="Google Shape;5478;p79"/>
          <p:cNvGrpSpPr/>
          <p:nvPr/>
        </p:nvGrpSpPr>
        <p:grpSpPr>
          <a:xfrm>
            <a:off x="4233524" y="3538893"/>
            <a:ext cx="219890" cy="339095"/>
            <a:chOff x="5726350" y="2028150"/>
            <a:chExt cx="312300" cy="481600"/>
          </a:xfrm>
        </p:grpSpPr>
        <p:sp>
          <p:nvSpPr>
            <p:cNvPr id="5479" name="Google Shape;5479;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79"/>
          <p:cNvGrpSpPr/>
          <p:nvPr/>
        </p:nvGrpSpPr>
        <p:grpSpPr>
          <a:xfrm>
            <a:off x="4593715" y="3542000"/>
            <a:ext cx="332881" cy="332881"/>
            <a:chOff x="6239925" y="2032450"/>
            <a:chExt cx="472775" cy="472775"/>
          </a:xfrm>
        </p:grpSpPr>
        <p:sp>
          <p:nvSpPr>
            <p:cNvPr id="5483" name="Google Shape;5483;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5" name="Google Shape;5485;p79"/>
          <p:cNvGrpSpPr/>
          <p:nvPr/>
        </p:nvGrpSpPr>
        <p:grpSpPr>
          <a:xfrm>
            <a:off x="5042807" y="2364092"/>
            <a:ext cx="334641" cy="185425"/>
            <a:chOff x="903075" y="2730000"/>
            <a:chExt cx="475275" cy="263350"/>
          </a:xfrm>
        </p:grpSpPr>
        <p:sp>
          <p:nvSpPr>
            <p:cNvPr id="5486" name="Google Shape;5486;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9" name="Google Shape;5489;p79"/>
          <p:cNvGrpSpPr/>
          <p:nvPr/>
        </p:nvGrpSpPr>
        <p:grpSpPr>
          <a:xfrm>
            <a:off x="1247198" y="3538814"/>
            <a:ext cx="339253" cy="339253"/>
            <a:chOff x="1492675" y="2027925"/>
            <a:chExt cx="481825" cy="481825"/>
          </a:xfrm>
        </p:grpSpPr>
        <p:sp>
          <p:nvSpPr>
            <p:cNvPr id="5490" name="Google Shape;5490;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5" name="Google Shape;5495;p79"/>
          <p:cNvGrpSpPr/>
          <p:nvPr/>
        </p:nvGrpSpPr>
        <p:grpSpPr>
          <a:xfrm>
            <a:off x="5473575" y="2287178"/>
            <a:ext cx="339253" cy="339253"/>
            <a:chOff x="1492675" y="2620775"/>
            <a:chExt cx="481825" cy="481825"/>
          </a:xfrm>
        </p:grpSpPr>
        <p:sp>
          <p:nvSpPr>
            <p:cNvPr id="5496" name="Google Shape;5496;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8" name="Google Shape;5498;p7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9" name="Google Shape;5499;p79"/>
          <p:cNvGrpSpPr/>
          <p:nvPr/>
        </p:nvGrpSpPr>
        <p:grpSpPr>
          <a:xfrm>
            <a:off x="6297328" y="2303161"/>
            <a:ext cx="333585" cy="307287"/>
            <a:chOff x="2682350" y="2643425"/>
            <a:chExt cx="473775" cy="436425"/>
          </a:xfrm>
        </p:grpSpPr>
        <p:sp>
          <p:nvSpPr>
            <p:cNvPr id="5500" name="Google Shape;5500;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79"/>
          <p:cNvGrpSpPr/>
          <p:nvPr/>
        </p:nvGrpSpPr>
        <p:grpSpPr>
          <a:xfrm>
            <a:off x="6762818" y="2287178"/>
            <a:ext cx="238531" cy="339253"/>
            <a:chOff x="3342725" y="2620775"/>
            <a:chExt cx="338775" cy="481825"/>
          </a:xfrm>
        </p:grpSpPr>
        <p:sp>
          <p:nvSpPr>
            <p:cNvPr id="5508" name="Google Shape;5508;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1" name="Google Shape;5511;p79"/>
          <p:cNvGrpSpPr/>
          <p:nvPr/>
        </p:nvGrpSpPr>
        <p:grpSpPr>
          <a:xfrm>
            <a:off x="7156568" y="2287178"/>
            <a:ext cx="278296" cy="339253"/>
            <a:chOff x="3907325" y="2620775"/>
            <a:chExt cx="395250" cy="481825"/>
          </a:xfrm>
        </p:grpSpPr>
        <p:sp>
          <p:nvSpPr>
            <p:cNvPr id="5512" name="Google Shape;5512;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6" name="Google Shape;5516;p79"/>
          <p:cNvGrpSpPr/>
          <p:nvPr/>
        </p:nvGrpSpPr>
        <p:grpSpPr>
          <a:xfrm>
            <a:off x="7549755" y="2297783"/>
            <a:ext cx="339253" cy="318042"/>
            <a:chOff x="4456875" y="2635825"/>
            <a:chExt cx="481825" cy="451700"/>
          </a:xfrm>
        </p:grpSpPr>
        <p:sp>
          <p:nvSpPr>
            <p:cNvPr id="5517" name="Google Shape;5517;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79"/>
          <p:cNvGrpSpPr/>
          <p:nvPr/>
        </p:nvGrpSpPr>
        <p:grpSpPr>
          <a:xfrm>
            <a:off x="7974679" y="2297783"/>
            <a:ext cx="339253" cy="318042"/>
            <a:chOff x="5049725" y="2635825"/>
            <a:chExt cx="481825" cy="451700"/>
          </a:xfrm>
        </p:grpSpPr>
        <p:sp>
          <p:nvSpPr>
            <p:cNvPr id="5524" name="Google Shape;5524;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7" name="Google Shape;5527;p79"/>
          <p:cNvGrpSpPr/>
          <p:nvPr/>
        </p:nvGrpSpPr>
        <p:grpSpPr>
          <a:xfrm>
            <a:off x="2375386" y="3952243"/>
            <a:ext cx="338566" cy="338373"/>
            <a:chOff x="5643000" y="2621375"/>
            <a:chExt cx="480850" cy="480575"/>
          </a:xfrm>
        </p:grpSpPr>
        <p:sp>
          <p:nvSpPr>
            <p:cNvPr id="5528" name="Google Shape;5528;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5" name="Google Shape;5535;p79"/>
          <p:cNvGrpSpPr/>
          <p:nvPr/>
        </p:nvGrpSpPr>
        <p:grpSpPr>
          <a:xfrm>
            <a:off x="4192782" y="3951803"/>
            <a:ext cx="339359" cy="339253"/>
            <a:chOff x="6235250" y="2620775"/>
            <a:chExt cx="481975" cy="481825"/>
          </a:xfrm>
        </p:grpSpPr>
        <p:sp>
          <p:nvSpPr>
            <p:cNvPr id="5536" name="Google Shape;5536;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1" name="Google Shape;5541;p7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42" name="Google Shape;5542;p79"/>
          <p:cNvGrpSpPr/>
          <p:nvPr/>
        </p:nvGrpSpPr>
        <p:grpSpPr>
          <a:xfrm>
            <a:off x="5472652" y="2711317"/>
            <a:ext cx="341101" cy="339253"/>
            <a:chOff x="1535000" y="3223325"/>
            <a:chExt cx="484450" cy="481825"/>
          </a:xfrm>
        </p:grpSpPr>
        <p:sp>
          <p:nvSpPr>
            <p:cNvPr id="5543" name="Google Shape;5543;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6" name="Google Shape;5546;p79"/>
          <p:cNvGrpSpPr/>
          <p:nvPr/>
        </p:nvGrpSpPr>
        <p:grpSpPr>
          <a:xfrm>
            <a:off x="5880219" y="2746618"/>
            <a:ext cx="339253" cy="268649"/>
            <a:chOff x="2085525" y="3263750"/>
            <a:chExt cx="481825" cy="381550"/>
          </a:xfrm>
        </p:grpSpPr>
        <p:sp>
          <p:nvSpPr>
            <p:cNvPr id="5547" name="Google Shape;5547;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9" name="Google Shape;5549;p7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0" name="Google Shape;5550;p79"/>
          <p:cNvGrpSpPr/>
          <p:nvPr/>
        </p:nvGrpSpPr>
        <p:grpSpPr>
          <a:xfrm>
            <a:off x="6711982" y="2711308"/>
            <a:ext cx="340204" cy="339271"/>
            <a:chOff x="3270450" y="3213625"/>
            <a:chExt cx="483175" cy="481850"/>
          </a:xfrm>
        </p:grpSpPr>
        <p:sp>
          <p:nvSpPr>
            <p:cNvPr id="5551" name="Google Shape;5551;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3" name="Google Shape;5553;p79"/>
          <p:cNvGrpSpPr/>
          <p:nvPr/>
        </p:nvGrpSpPr>
        <p:grpSpPr>
          <a:xfrm>
            <a:off x="7211250" y="2711317"/>
            <a:ext cx="168931" cy="339253"/>
            <a:chOff x="3984950" y="3213600"/>
            <a:chExt cx="239925" cy="481825"/>
          </a:xfrm>
        </p:grpSpPr>
        <p:sp>
          <p:nvSpPr>
            <p:cNvPr id="5554" name="Google Shape;5554;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6" name="Google Shape;5556;p7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7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8" name="Google Shape;5558;p79"/>
          <p:cNvGrpSpPr/>
          <p:nvPr/>
        </p:nvGrpSpPr>
        <p:grpSpPr>
          <a:xfrm>
            <a:off x="1874281" y="3981487"/>
            <a:ext cx="355218" cy="279880"/>
            <a:chOff x="5629975" y="3255775"/>
            <a:chExt cx="504500" cy="397500"/>
          </a:xfrm>
        </p:grpSpPr>
        <p:sp>
          <p:nvSpPr>
            <p:cNvPr id="5559" name="Google Shape;5559;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79"/>
          <p:cNvGrpSpPr/>
          <p:nvPr/>
        </p:nvGrpSpPr>
        <p:grpSpPr>
          <a:xfrm>
            <a:off x="3755839" y="3981593"/>
            <a:ext cx="340256" cy="279669"/>
            <a:chOff x="6234950" y="3255925"/>
            <a:chExt cx="483250" cy="397200"/>
          </a:xfrm>
        </p:grpSpPr>
        <p:sp>
          <p:nvSpPr>
            <p:cNvPr id="5565" name="Google Shape;5565;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79"/>
          <p:cNvGrpSpPr/>
          <p:nvPr/>
        </p:nvGrpSpPr>
        <p:grpSpPr>
          <a:xfrm>
            <a:off x="5051107" y="3125970"/>
            <a:ext cx="318042" cy="339253"/>
            <a:chOff x="914900" y="3806450"/>
            <a:chExt cx="451700" cy="481825"/>
          </a:xfrm>
        </p:grpSpPr>
        <p:sp>
          <p:nvSpPr>
            <p:cNvPr id="5572" name="Google Shape;5572;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7" name="Google Shape;5577;p79"/>
          <p:cNvGrpSpPr/>
          <p:nvPr/>
        </p:nvGrpSpPr>
        <p:grpSpPr>
          <a:xfrm>
            <a:off x="5470028" y="3125785"/>
            <a:ext cx="346347" cy="339623"/>
            <a:chOff x="1490050" y="3805975"/>
            <a:chExt cx="491900" cy="482350"/>
          </a:xfrm>
        </p:grpSpPr>
        <p:sp>
          <p:nvSpPr>
            <p:cNvPr id="5578" name="Google Shape;5578;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79"/>
          <p:cNvGrpSpPr/>
          <p:nvPr/>
        </p:nvGrpSpPr>
        <p:grpSpPr>
          <a:xfrm>
            <a:off x="5893896" y="3125970"/>
            <a:ext cx="311899" cy="339253"/>
            <a:chOff x="2104275" y="3806450"/>
            <a:chExt cx="442975" cy="481825"/>
          </a:xfrm>
        </p:grpSpPr>
        <p:sp>
          <p:nvSpPr>
            <p:cNvPr id="5583" name="Google Shape;5583;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79"/>
          <p:cNvGrpSpPr/>
          <p:nvPr/>
        </p:nvGrpSpPr>
        <p:grpSpPr>
          <a:xfrm>
            <a:off x="6317413" y="3125970"/>
            <a:ext cx="293416" cy="339253"/>
            <a:chOff x="2710875" y="3806450"/>
            <a:chExt cx="416725" cy="481825"/>
          </a:xfrm>
        </p:grpSpPr>
        <p:sp>
          <p:nvSpPr>
            <p:cNvPr id="5586" name="Google Shape;5586;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8" name="Google Shape;5588;p79"/>
          <p:cNvGrpSpPr/>
          <p:nvPr/>
        </p:nvGrpSpPr>
        <p:grpSpPr>
          <a:xfrm>
            <a:off x="6712457" y="3166412"/>
            <a:ext cx="339253" cy="258369"/>
            <a:chOff x="3271200" y="3863875"/>
            <a:chExt cx="481825" cy="366950"/>
          </a:xfrm>
        </p:grpSpPr>
        <p:sp>
          <p:nvSpPr>
            <p:cNvPr id="5589" name="Google Shape;5589;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1" name="Google Shape;5591;p79"/>
          <p:cNvGrpSpPr/>
          <p:nvPr/>
        </p:nvGrpSpPr>
        <p:grpSpPr>
          <a:xfrm>
            <a:off x="7147952" y="3126199"/>
            <a:ext cx="295528" cy="338795"/>
            <a:chOff x="3895050" y="3806775"/>
            <a:chExt cx="419725" cy="481175"/>
          </a:xfrm>
        </p:grpSpPr>
        <p:sp>
          <p:nvSpPr>
            <p:cNvPr id="5592" name="Google Shape;5592;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79"/>
          <p:cNvGrpSpPr/>
          <p:nvPr/>
        </p:nvGrpSpPr>
        <p:grpSpPr>
          <a:xfrm>
            <a:off x="7551234" y="3125979"/>
            <a:ext cx="336296" cy="339235"/>
            <a:chOff x="4464775" y="3806475"/>
            <a:chExt cx="477625" cy="481800"/>
          </a:xfrm>
        </p:grpSpPr>
        <p:sp>
          <p:nvSpPr>
            <p:cNvPr id="5595" name="Google Shape;5595;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1" name="Google Shape;5601;p79"/>
          <p:cNvGrpSpPr/>
          <p:nvPr/>
        </p:nvGrpSpPr>
        <p:grpSpPr>
          <a:xfrm>
            <a:off x="7974679" y="3125970"/>
            <a:ext cx="339253" cy="339253"/>
            <a:chOff x="5049725" y="3806450"/>
            <a:chExt cx="481825" cy="481825"/>
          </a:xfrm>
        </p:grpSpPr>
        <p:sp>
          <p:nvSpPr>
            <p:cNvPr id="5602" name="Google Shape;5602;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79"/>
          <p:cNvGrpSpPr/>
          <p:nvPr/>
        </p:nvGrpSpPr>
        <p:grpSpPr>
          <a:xfrm>
            <a:off x="1461983" y="3951798"/>
            <a:ext cx="339253" cy="339253"/>
            <a:chOff x="5651375" y="3806450"/>
            <a:chExt cx="481825" cy="481825"/>
          </a:xfrm>
        </p:grpSpPr>
        <p:sp>
          <p:nvSpPr>
            <p:cNvPr id="5606" name="Google Shape;5606;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79"/>
          <p:cNvGrpSpPr/>
          <p:nvPr/>
        </p:nvGrpSpPr>
        <p:grpSpPr>
          <a:xfrm>
            <a:off x="3360663" y="3953787"/>
            <a:ext cx="298503" cy="335275"/>
            <a:chOff x="6264300" y="3809300"/>
            <a:chExt cx="423950" cy="476175"/>
          </a:xfrm>
        </p:grpSpPr>
        <p:sp>
          <p:nvSpPr>
            <p:cNvPr id="5611" name="Google Shape;5611;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79"/>
          <p:cNvGrpSpPr/>
          <p:nvPr/>
        </p:nvGrpSpPr>
        <p:grpSpPr>
          <a:xfrm>
            <a:off x="5039841" y="3538881"/>
            <a:ext cx="340573" cy="339271"/>
            <a:chOff x="898875" y="4399275"/>
            <a:chExt cx="483700" cy="481850"/>
          </a:xfrm>
        </p:grpSpPr>
        <p:sp>
          <p:nvSpPr>
            <p:cNvPr id="5615" name="Google Shape;5615;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79"/>
          <p:cNvGrpSpPr/>
          <p:nvPr/>
        </p:nvGrpSpPr>
        <p:grpSpPr>
          <a:xfrm>
            <a:off x="5473575" y="3554133"/>
            <a:ext cx="339253" cy="308765"/>
            <a:chOff x="1492675" y="4420975"/>
            <a:chExt cx="481825" cy="438525"/>
          </a:xfrm>
        </p:grpSpPr>
        <p:sp>
          <p:nvSpPr>
            <p:cNvPr id="5624" name="Google Shape;5624;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9"/>
          <p:cNvGrpSpPr/>
          <p:nvPr/>
        </p:nvGrpSpPr>
        <p:grpSpPr>
          <a:xfrm>
            <a:off x="5878556" y="3539558"/>
            <a:ext cx="342580" cy="337915"/>
            <a:chOff x="2084100" y="4400250"/>
            <a:chExt cx="486550" cy="479925"/>
          </a:xfrm>
        </p:grpSpPr>
        <p:sp>
          <p:nvSpPr>
            <p:cNvPr id="5630" name="Google Shape;5630;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6" name="Google Shape;5636;p79"/>
          <p:cNvGrpSpPr/>
          <p:nvPr/>
        </p:nvGrpSpPr>
        <p:grpSpPr>
          <a:xfrm>
            <a:off x="6315036" y="3538907"/>
            <a:ext cx="298169" cy="339218"/>
            <a:chOff x="2707950" y="4399325"/>
            <a:chExt cx="423475" cy="481775"/>
          </a:xfrm>
        </p:grpSpPr>
        <p:sp>
          <p:nvSpPr>
            <p:cNvPr id="5637" name="Google Shape;5637;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9" name="Google Shape;5649;p79"/>
          <p:cNvGrpSpPr/>
          <p:nvPr/>
        </p:nvGrpSpPr>
        <p:grpSpPr>
          <a:xfrm>
            <a:off x="6744555" y="3538881"/>
            <a:ext cx="275057" cy="339271"/>
            <a:chOff x="3330525" y="4399275"/>
            <a:chExt cx="390650" cy="481850"/>
          </a:xfrm>
        </p:grpSpPr>
        <p:sp>
          <p:nvSpPr>
            <p:cNvPr id="5650" name="Google Shape;5650;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7" name="Google Shape;5657;p79"/>
          <p:cNvGrpSpPr/>
          <p:nvPr/>
        </p:nvGrpSpPr>
        <p:grpSpPr>
          <a:xfrm>
            <a:off x="7169084" y="3538890"/>
            <a:ext cx="253265" cy="339253"/>
            <a:chOff x="3938800" y="4399275"/>
            <a:chExt cx="359700" cy="481825"/>
          </a:xfrm>
        </p:grpSpPr>
        <p:sp>
          <p:nvSpPr>
            <p:cNvPr id="5658" name="Google Shape;5658;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3" name="Google Shape;5663;p79"/>
          <p:cNvGrpSpPr/>
          <p:nvPr/>
        </p:nvGrpSpPr>
        <p:grpSpPr>
          <a:xfrm>
            <a:off x="7639862" y="3538890"/>
            <a:ext cx="159039" cy="339253"/>
            <a:chOff x="4584850" y="4399275"/>
            <a:chExt cx="225875" cy="481825"/>
          </a:xfrm>
        </p:grpSpPr>
        <p:sp>
          <p:nvSpPr>
            <p:cNvPr id="5664" name="Google Shape;5664;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66" name="Google Shape;5666;p7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67" name="Google Shape;5667;p79"/>
          <p:cNvGrpSpPr/>
          <p:nvPr/>
        </p:nvGrpSpPr>
        <p:grpSpPr>
          <a:xfrm>
            <a:off x="1049680" y="3951795"/>
            <a:ext cx="339253" cy="339253"/>
            <a:chOff x="5642550" y="4399275"/>
            <a:chExt cx="481825" cy="481825"/>
          </a:xfrm>
        </p:grpSpPr>
        <p:sp>
          <p:nvSpPr>
            <p:cNvPr id="5668" name="Google Shape;5668;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0" name="Google Shape;5670;p79"/>
          <p:cNvGrpSpPr/>
          <p:nvPr/>
        </p:nvGrpSpPr>
        <p:grpSpPr>
          <a:xfrm>
            <a:off x="2859815" y="3963703"/>
            <a:ext cx="363316" cy="315437"/>
            <a:chOff x="6218300" y="4416175"/>
            <a:chExt cx="516000" cy="448000"/>
          </a:xfrm>
        </p:grpSpPr>
        <p:sp>
          <p:nvSpPr>
            <p:cNvPr id="5671" name="Google Shape;5671;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4" name="Google Shape;5674;p79"/>
          <p:cNvGrpSpPr/>
          <p:nvPr/>
        </p:nvGrpSpPr>
        <p:grpSpPr>
          <a:xfrm>
            <a:off x="5918879" y="3951792"/>
            <a:ext cx="339253" cy="339253"/>
            <a:chOff x="899850" y="4992125"/>
            <a:chExt cx="481825" cy="481825"/>
          </a:xfrm>
        </p:grpSpPr>
        <p:sp>
          <p:nvSpPr>
            <p:cNvPr id="5675" name="Google Shape;5675;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8" name="Google Shape;5678;p79"/>
          <p:cNvGrpSpPr/>
          <p:nvPr/>
        </p:nvGrpSpPr>
        <p:grpSpPr>
          <a:xfrm>
            <a:off x="5461708" y="3951792"/>
            <a:ext cx="339253" cy="339253"/>
            <a:chOff x="1492675" y="4992125"/>
            <a:chExt cx="481825" cy="481825"/>
          </a:xfrm>
        </p:grpSpPr>
        <p:sp>
          <p:nvSpPr>
            <p:cNvPr id="5679" name="Google Shape;5679;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9"/>
          <p:cNvGrpSpPr/>
          <p:nvPr/>
        </p:nvGrpSpPr>
        <p:grpSpPr>
          <a:xfrm>
            <a:off x="5004462" y="3951792"/>
            <a:ext cx="339253" cy="339253"/>
            <a:chOff x="2085525" y="4992125"/>
            <a:chExt cx="481825" cy="481825"/>
          </a:xfrm>
        </p:grpSpPr>
        <p:sp>
          <p:nvSpPr>
            <p:cNvPr id="5682" name="Google Shape;5682;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79"/>
          <p:cNvGrpSpPr/>
          <p:nvPr/>
        </p:nvGrpSpPr>
        <p:grpSpPr>
          <a:xfrm>
            <a:off x="6833221" y="3951792"/>
            <a:ext cx="339253" cy="339253"/>
            <a:chOff x="2678350" y="4992125"/>
            <a:chExt cx="481825" cy="481825"/>
          </a:xfrm>
        </p:grpSpPr>
        <p:sp>
          <p:nvSpPr>
            <p:cNvPr id="5685" name="Google Shape;5685;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79"/>
          <p:cNvGrpSpPr/>
          <p:nvPr/>
        </p:nvGrpSpPr>
        <p:grpSpPr>
          <a:xfrm>
            <a:off x="4628816" y="3951792"/>
            <a:ext cx="339253" cy="339253"/>
            <a:chOff x="3271200" y="4992125"/>
            <a:chExt cx="481825" cy="481825"/>
          </a:xfrm>
        </p:grpSpPr>
        <p:sp>
          <p:nvSpPr>
            <p:cNvPr id="5689" name="Google Shape;5689;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2" name="Google Shape;5692;p79"/>
          <p:cNvGrpSpPr/>
          <p:nvPr/>
        </p:nvGrpSpPr>
        <p:grpSpPr>
          <a:xfrm>
            <a:off x="7290263" y="3952822"/>
            <a:ext cx="339411" cy="337193"/>
            <a:chOff x="3863900" y="4993625"/>
            <a:chExt cx="482050" cy="478900"/>
          </a:xfrm>
        </p:grpSpPr>
        <p:sp>
          <p:nvSpPr>
            <p:cNvPr id="5693" name="Google Shape;5693;p7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9"/>
          <p:cNvGrpSpPr/>
          <p:nvPr/>
        </p:nvGrpSpPr>
        <p:grpSpPr>
          <a:xfrm>
            <a:off x="7747437" y="3952822"/>
            <a:ext cx="339411" cy="337193"/>
            <a:chOff x="4456725" y="4993625"/>
            <a:chExt cx="482050" cy="478900"/>
          </a:xfrm>
        </p:grpSpPr>
        <p:sp>
          <p:nvSpPr>
            <p:cNvPr id="5698" name="Google Shape;5698;p7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2" name="Google Shape;5702;p79"/>
          <p:cNvGrpSpPr/>
          <p:nvPr/>
        </p:nvGrpSpPr>
        <p:grpSpPr>
          <a:xfrm>
            <a:off x="6376030" y="3952813"/>
            <a:ext cx="339411" cy="337211"/>
            <a:chOff x="5049575" y="4993600"/>
            <a:chExt cx="482050" cy="478925"/>
          </a:xfrm>
        </p:grpSpPr>
        <p:sp>
          <p:nvSpPr>
            <p:cNvPr id="5703" name="Google Shape;5703;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8"/>
          <p:cNvSpPr txBox="1">
            <a:spLocks noGrp="1"/>
          </p:cNvSpPr>
          <p:nvPr>
            <p:ph type="title"/>
          </p:nvPr>
        </p:nvSpPr>
        <p:spPr>
          <a:xfrm>
            <a:off x="3442050" y="2988830"/>
            <a:ext cx="2259900" cy="42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t>
            </a:r>
            <a:r>
              <a:rPr lang="ro-RO" dirty="0" smtClean="0"/>
              <a:t>ASTROSWIPE DEV TEAM</a:t>
            </a:r>
            <a:endParaRPr dirty="0"/>
          </a:p>
        </p:txBody>
      </p:sp>
      <p:sp>
        <p:nvSpPr>
          <p:cNvPr id="284" name="Google Shape;284;p38"/>
          <p:cNvSpPr txBox="1">
            <a:spLocks noGrp="1"/>
          </p:cNvSpPr>
          <p:nvPr>
            <p:ph type="subTitle" idx="1"/>
          </p:nvPr>
        </p:nvSpPr>
        <p:spPr>
          <a:xfrm>
            <a:off x="2116197" y="1895170"/>
            <a:ext cx="4911600" cy="973200"/>
          </a:xfrm>
          <a:prstGeom prst="rect">
            <a:avLst/>
          </a:prstGeom>
        </p:spPr>
        <p:txBody>
          <a:bodyPr spcFirstLastPara="1" wrap="square" lIns="91425" tIns="91425" rIns="91425" bIns="91425" anchor="ctr" anchorCtr="0">
            <a:noAutofit/>
          </a:bodyPr>
          <a:lstStyle/>
          <a:p>
            <a:pPr marL="0" lvl="0" indent="0"/>
            <a:r>
              <a:rPr lang="en" dirty="0" smtClean="0"/>
              <a:t>“</a:t>
            </a:r>
            <a:r>
              <a:rPr lang="en-US" dirty="0"/>
              <a:t>Your constellation is my attraction</a:t>
            </a:r>
            <a:r>
              <a:rPr lang="en" dirty="0" smtClean="0"/>
              <a:t>.”</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10"/>
        <p:cNvGrpSpPr/>
        <p:nvPr/>
      </p:nvGrpSpPr>
      <p:grpSpPr>
        <a:xfrm>
          <a:off x="0" y="0"/>
          <a:ext cx="0" cy="0"/>
          <a:chOff x="0" y="0"/>
          <a:chExt cx="0" cy="0"/>
        </a:xfrm>
      </p:grpSpPr>
      <p:sp>
        <p:nvSpPr>
          <p:cNvPr id="5711" name="Google Shape;5711;p80"/>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712" name="Google Shape;5712;p80"/>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713" name="Google Shape;5713;p80"/>
          <p:cNvGrpSpPr/>
          <p:nvPr/>
        </p:nvGrpSpPr>
        <p:grpSpPr>
          <a:xfrm>
            <a:off x="876361" y="1533504"/>
            <a:ext cx="322099" cy="370529"/>
            <a:chOff x="-42971725" y="3217825"/>
            <a:chExt cx="275675" cy="317125"/>
          </a:xfrm>
        </p:grpSpPr>
        <p:sp>
          <p:nvSpPr>
            <p:cNvPr id="5714" name="Google Shape;5714;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80"/>
          <p:cNvGrpSpPr/>
          <p:nvPr/>
        </p:nvGrpSpPr>
        <p:grpSpPr>
          <a:xfrm>
            <a:off x="848276" y="2002160"/>
            <a:ext cx="378270" cy="337551"/>
            <a:chOff x="-42996150" y="3612600"/>
            <a:chExt cx="323750" cy="288900"/>
          </a:xfrm>
        </p:grpSpPr>
        <p:sp>
          <p:nvSpPr>
            <p:cNvPr id="5718" name="Google Shape;5718;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80"/>
          <p:cNvGrpSpPr/>
          <p:nvPr/>
        </p:nvGrpSpPr>
        <p:grpSpPr>
          <a:xfrm>
            <a:off x="851036" y="2411530"/>
            <a:ext cx="372749" cy="370909"/>
            <a:chOff x="-42994575" y="3950300"/>
            <a:chExt cx="319025" cy="317450"/>
          </a:xfrm>
        </p:grpSpPr>
        <p:sp>
          <p:nvSpPr>
            <p:cNvPr id="5722" name="Google Shape;5722;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80"/>
          <p:cNvGrpSpPr/>
          <p:nvPr/>
        </p:nvGrpSpPr>
        <p:grpSpPr>
          <a:xfrm>
            <a:off x="3004431" y="1558362"/>
            <a:ext cx="371785" cy="370879"/>
            <a:chOff x="-41111350" y="3239100"/>
            <a:chExt cx="318200" cy="317425"/>
          </a:xfrm>
        </p:grpSpPr>
        <p:sp>
          <p:nvSpPr>
            <p:cNvPr id="5726" name="Google Shape;5726;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0"/>
          <p:cNvGrpSpPr/>
          <p:nvPr/>
        </p:nvGrpSpPr>
        <p:grpSpPr>
          <a:xfrm>
            <a:off x="3000751" y="1993894"/>
            <a:ext cx="379146" cy="370967"/>
            <a:chOff x="-41117650" y="3605525"/>
            <a:chExt cx="324500" cy="317500"/>
          </a:xfrm>
        </p:grpSpPr>
        <p:sp>
          <p:nvSpPr>
            <p:cNvPr id="5731" name="Google Shape;5731;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4" name="Google Shape;5734;p80"/>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5" name="Google Shape;5735;p80"/>
          <p:cNvGrpSpPr/>
          <p:nvPr/>
        </p:nvGrpSpPr>
        <p:grpSpPr>
          <a:xfrm>
            <a:off x="1827005" y="2885417"/>
            <a:ext cx="216271" cy="371814"/>
            <a:chOff x="-39205300" y="3220175"/>
            <a:chExt cx="185100" cy="318225"/>
          </a:xfrm>
        </p:grpSpPr>
        <p:sp>
          <p:nvSpPr>
            <p:cNvPr id="5736" name="Google Shape;5736;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80"/>
          <p:cNvGrpSpPr/>
          <p:nvPr/>
        </p:nvGrpSpPr>
        <p:grpSpPr>
          <a:xfrm>
            <a:off x="1792533" y="3345488"/>
            <a:ext cx="300016" cy="369273"/>
            <a:chOff x="-39248625" y="3588600"/>
            <a:chExt cx="256775" cy="316050"/>
          </a:xfrm>
        </p:grpSpPr>
        <p:sp>
          <p:nvSpPr>
            <p:cNvPr id="5739" name="Google Shape;5739;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1" name="Google Shape;5741;p80"/>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0"/>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80"/>
          <p:cNvGrpSpPr/>
          <p:nvPr/>
        </p:nvGrpSpPr>
        <p:grpSpPr>
          <a:xfrm>
            <a:off x="1243246" y="1533504"/>
            <a:ext cx="429504" cy="370879"/>
            <a:chOff x="-42651700" y="3217825"/>
            <a:chExt cx="367600" cy="317425"/>
          </a:xfrm>
        </p:grpSpPr>
        <p:sp>
          <p:nvSpPr>
            <p:cNvPr id="5744" name="Google Shape;5744;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0"/>
          <p:cNvGrpSpPr/>
          <p:nvPr/>
        </p:nvGrpSpPr>
        <p:grpSpPr>
          <a:xfrm>
            <a:off x="1278678" y="1973154"/>
            <a:ext cx="358640" cy="363226"/>
            <a:chOff x="-42617300" y="3587775"/>
            <a:chExt cx="306950" cy="310875"/>
          </a:xfrm>
        </p:grpSpPr>
        <p:sp>
          <p:nvSpPr>
            <p:cNvPr id="5749" name="Google Shape;5749;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1" name="Google Shape;5751;p80"/>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0"/>
          <p:cNvGrpSpPr/>
          <p:nvPr/>
        </p:nvGrpSpPr>
        <p:grpSpPr>
          <a:xfrm>
            <a:off x="3450506" y="1557895"/>
            <a:ext cx="376926" cy="370324"/>
            <a:chOff x="-40748275" y="3238700"/>
            <a:chExt cx="322600" cy="316950"/>
          </a:xfrm>
        </p:grpSpPr>
        <p:sp>
          <p:nvSpPr>
            <p:cNvPr id="5753" name="Google Shape;5753;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0"/>
          <p:cNvGrpSpPr/>
          <p:nvPr/>
        </p:nvGrpSpPr>
        <p:grpSpPr>
          <a:xfrm>
            <a:off x="3453062" y="2025879"/>
            <a:ext cx="371814" cy="338690"/>
            <a:chOff x="-40745125" y="3632900"/>
            <a:chExt cx="318225" cy="289875"/>
          </a:xfrm>
        </p:grpSpPr>
        <p:sp>
          <p:nvSpPr>
            <p:cNvPr id="5760" name="Google Shape;5760;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0"/>
          <p:cNvGrpSpPr/>
          <p:nvPr/>
        </p:nvGrpSpPr>
        <p:grpSpPr>
          <a:xfrm>
            <a:off x="3457209" y="2437089"/>
            <a:ext cx="363518" cy="370178"/>
            <a:chOff x="-40742750" y="3972175"/>
            <a:chExt cx="311125" cy="316825"/>
          </a:xfrm>
        </p:grpSpPr>
        <p:sp>
          <p:nvSpPr>
            <p:cNvPr id="5768" name="Google Shape;5768;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0"/>
          <p:cNvGrpSpPr/>
          <p:nvPr/>
        </p:nvGrpSpPr>
        <p:grpSpPr>
          <a:xfrm>
            <a:off x="2239871" y="2887257"/>
            <a:ext cx="266892" cy="369974"/>
            <a:chOff x="-38860325" y="3221750"/>
            <a:chExt cx="228425" cy="316650"/>
          </a:xfrm>
        </p:grpSpPr>
        <p:sp>
          <p:nvSpPr>
            <p:cNvPr id="5771" name="Google Shape;5771;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0"/>
          <p:cNvGrpSpPr/>
          <p:nvPr/>
        </p:nvGrpSpPr>
        <p:grpSpPr>
          <a:xfrm>
            <a:off x="2190678" y="3349314"/>
            <a:ext cx="380081" cy="367111"/>
            <a:chOff x="-38905225" y="3591875"/>
            <a:chExt cx="325300" cy="314200"/>
          </a:xfrm>
        </p:grpSpPr>
        <p:sp>
          <p:nvSpPr>
            <p:cNvPr id="5776" name="Google Shape;5776;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9" name="Google Shape;5779;p80"/>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0" name="Google Shape;5780;p80"/>
          <p:cNvGrpSpPr/>
          <p:nvPr/>
        </p:nvGrpSpPr>
        <p:grpSpPr>
          <a:xfrm>
            <a:off x="3997427" y="3334394"/>
            <a:ext cx="290815" cy="369740"/>
            <a:chOff x="-37370925" y="3579105"/>
            <a:chExt cx="248900" cy="316450"/>
          </a:xfrm>
        </p:grpSpPr>
        <p:sp>
          <p:nvSpPr>
            <p:cNvPr id="5781" name="Google Shape;5781;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3" name="Google Shape;5783;p80"/>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0"/>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5" name="Google Shape;5785;p80"/>
          <p:cNvGrpSpPr/>
          <p:nvPr/>
        </p:nvGrpSpPr>
        <p:grpSpPr>
          <a:xfrm>
            <a:off x="1690803" y="2412465"/>
            <a:ext cx="371814" cy="369974"/>
            <a:chOff x="-42259725" y="3951100"/>
            <a:chExt cx="318225" cy="316650"/>
          </a:xfrm>
        </p:grpSpPr>
        <p:sp>
          <p:nvSpPr>
            <p:cNvPr id="5786" name="Google Shape;5786;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80"/>
          <p:cNvGrpSpPr/>
          <p:nvPr/>
        </p:nvGrpSpPr>
        <p:grpSpPr>
          <a:xfrm>
            <a:off x="3889164" y="1591486"/>
            <a:ext cx="370879" cy="337755"/>
            <a:chOff x="-40378075" y="3267450"/>
            <a:chExt cx="317425" cy="289075"/>
          </a:xfrm>
        </p:grpSpPr>
        <p:sp>
          <p:nvSpPr>
            <p:cNvPr id="5789" name="Google Shape;5789;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80"/>
          <p:cNvGrpSpPr/>
          <p:nvPr/>
        </p:nvGrpSpPr>
        <p:grpSpPr>
          <a:xfrm>
            <a:off x="3892830" y="1992754"/>
            <a:ext cx="363548" cy="369974"/>
            <a:chOff x="-40372575" y="3604550"/>
            <a:chExt cx="311150" cy="316650"/>
          </a:xfrm>
        </p:grpSpPr>
        <p:sp>
          <p:nvSpPr>
            <p:cNvPr id="5794" name="Google Shape;5794;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80"/>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0"/>
          <p:cNvGrpSpPr/>
          <p:nvPr/>
        </p:nvGrpSpPr>
        <p:grpSpPr>
          <a:xfrm>
            <a:off x="2616780" y="2885417"/>
            <a:ext cx="399038" cy="372165"/>
            <a:chOff x="-38542250" y="3220175"/>
            <a:chExt cx="341525" cy="318525"/>
          </a:xfrm>
        </p:grpSpPr>
        <p:sp>
          <p:nvSpPr>
            <p:cNvPr id="5799" name="Google Shape;5799;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0"/>
          <p:cNvGrpSpPr/>
          <p:nvPr/>
        </p:nvGrpSpPr>
        <p:grpSpPr>
          <a:xfrm>
            <a:off x="2638712" y="3344787"/>
            <a:ext cx="369974" cy="369068"/>
            <a:chOff x="-38537400" y="3588000"/>
            <a:chExt cx="316650" cy="315875"/>
          </a:xfrm>
        </p:grpSpPr>
        <p:sp>
          <p:nvSpPr>
            <p:cNvPr id="5803" name="Google Shape;5803;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0"/>
          <p:cNvGrpSpPr/>
          <p:nvPr/>
        </p:nvGrpSpPr>
        <p:grpSpPr>
          <a:xfrm>
            <a:off x="2637792" y="3802316"/>
            <a:ext cx="371814" cy="369974"/>
            <a:chOff x="-38538975" y="3954250"/>
            <a:chExt cx="318225" cy="316650"/>
          </a:xfrm>
        </p:grpSpPr>
        <p:sp>
          <p:nvSpPr>
            <p:cNvPr id="5808" name="Google Shape;5808;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80"/>
          <p:cNvGrpSpPr/>
          <p:nvPr/>
        </p:nvGrpSpPr>
        <p:grpSpPr>
          <a:xfrm>
            <a:off x="3955104" y="3797243"/>
            <a:ext cx="375465" cy="371814"/>
            <a:chOff x="-37385100" y="3949908"/>
            <a:chExt cx="321350" cy="318225"/>
          </a:xfrm>
        </p:grpSpPr>
        <p:sp>
          <p:nvSpPr>
            <p:cNvPr id="5811" name="Google Shape;5811;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80"/>
          <p:cNvGrpSpPr/>
          <p:nvPr/>
        </p:nvGrpSpPr>
        <p:grpSpPr>
          <a:xfrm>
            <a:off x="2130763" y="1532803"/>
            <a:ext cx="370909" cy="370675"/>
            <a:chOff x="-41895050" y="3217225"/>
            <a:chExt cx="317450" cy="317250"/>
          </a:xfrm>
        </p:grpSpPr>
        <p:sp>
          <p:nvSpPr>
            <p:cNvPr id="5814" name="Google Shape;5814;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0"/>
          <p:cNvGrpSpPr/>
          <p:nvPr/>
        </p:nvGrpSpPr>
        <p:grpSpPr>
          <a:xfrm>
            <a:off x="2130310" y="1969737"/>
            <a:ext cx="371814" cy="369974"/>
            <a:chOff x="-41893475" y="3584850"/>
            <a:chExt cx="318225" cy="316650"/>
          </a:xfrm>
        </p:grpSpPr>
        <p:sp>
          <p:nvSpPr>
            <p:cNvPr id="5820" name="Google Shape;5820;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4" name="Google Shape;5824;p80"/>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6" name="Google Shape;5826;p80"/>
          <p:cNvGrpSpPr/>
          <p:nvPr/>
        </p:nvGrpSpPr>
        <p:grpSpPr>
          <a:xfrm>
            <a:off x="900338" y="3365029"/>
            <a:ext cx="337522" cy="370909"/>
            <a:chOff x="-39998250" y="3605325"/>
            <a:chExt cx="288875" cy="317450"/>
          </a:xfrm>
        </p:grpSpPr>
        <p:sp>
          <p:nvSpPr>
            <p:cNvPr id="5827" name="Google Shape;5827;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0"/>
          <p:cNvGrpSpPr/>
          <p:nvPr/>
        </p:nvGrpSpPr>
        <p:grpSpPr>
          <a:xfrm>
            <a:off x="884112" y="3823493"/>
            <a:ext cx="369974" cy="369945"/>
            <a:chOff x="-40011050" y="3972375"/>
            <a:chExt cx="316650" cy="316625"/>
          </a:xfrm>
        </p:grpSpPr>
        <p:sp>
          <p:nvSpPr>
            <p:cNvPr id="5830" name="Google Shape;5830;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80"/>
          <p:cNvGrpSpPr/>
          <p:nvPr/>
        </p:nvGrpSpPr>
        <p:grpSpPr>
          <a:xfrm>
            <a:off x="3116043" y="2888192"/>
            <a:ext cx="266921" cy="369039"/>
            <a:chOff x="-38129425" y="3222550"/>
            <a:chExt cx="228450" cy="315850"/>
          </a:xfrm>
        </p:grpSpPr>
        <p:sp>
          <p:nvSpPr>
            <p:cNvPr id="5833" name="Google Shape;5833;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80"/>
          <p:cNvGrpSpPr/>
          <p:nvPr/>
        </p:nvGrpSpPr>
        <p:grpSpPr>
          <a:xfrm>
            <a:off x="3071012" y="3344787"/>
            <a:ext cx="371785" cy="369974"/>
            <a:chOff x="-38172725" y="3588000"/>
            <a:chExt cx="318200" cy="316650"/>
          </a:xfrm>
        </p:grpSpPr>
        <p:sp>
          <p:nvSpPr>
            <p:cNvPr id="5836" name="Google Shape;5836;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0"/>
          <p:cNvGrpSpPr/>
          <p:nvPr/>
        </p:nvGrpSpPr>
        <p:grpSpPr>
          <a:xfrm>
            <a:off x="3146914" y="3803222"/>
            <a:ext cx="219981" cy="369974"/>
            <a:chOff x="-38109725" y="3955025"/>
            <a:chExt cx="188275" cy="316650"/>
          </a:xfrm>
        </p:grpSpPr>
        <p:sp>
          <p:nvSpPr>
            <p:cNvPr id="5845" name="Google Shape;5845;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7" name="Google Shape;5847;p80"/>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8" name="Google Shape;5848;p80"/>
          <p:cNvGrpSpPr/>
          <p:nvPr/>
        </p:nvGrpSpPr>
        <p:grpSpPr>
          <a:xfrm>
            <a:off x="2562313" y="1534643"/>
            <a:ext cx="373654" cy="369068"/>
            <a:chOff x="-41530375" y="3218800"/>
            <a:chExt cx="319800" cy="315875"/>
          </a:xfrm>
        </p:grpSpPr>
        <p:sp>
          <p:nvSpPr>
            <p:cNvPr id="5849" name="Google Shape;5849;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80"/>
          <p:cNvGrpSpPr/>
          <p:nvPr/>
        </p:nvGrpSpPr>
        <p:grpSpPr>
          <a:xfrm>
            <a:off x="2564607" y="2049801"/>
            <a:ext cx="369068" cy="289004"/>
            <a:chOff x="-41526450" y="3653375"/>
            <a:chExt cx="315875" cy="247350"/>
          </a:xfrm>
        </p:grpSpPr>
        <p:sp>
          <p:nvSpPr>
            <p:cNvPr id="5852" name="Google Shape;5852;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0"/>
          <p:cNvGrpSpPr/>
          <p:nvPr/>
        </p:nvGrpSpPr>
        <p:grpSpPr>
          <a:xfrm>
            <a:off x="2565994" y="2412465"/>
            <a:ext cx="366293" cy="369974"/>
            <a:chOff x="-41526450" y="3951100"/>
            <a:chExt cx="313500" cy="316650"/>
          </a:xfrm>
        </p:grpSpPr>
        <p:sp>
          <p:nvSpPr>
            <p:cNvPr id="5855" name="Google Shape;5855;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80"/>
          <p:cNvGrpSpPr/>
          <p:nvPr/>
        </p:nvGrpSpPr>
        <p:grpSpPr>
          <a:xfrm>
            <a:off x="1331249" y="2906594"/>
            <a:ext cx="339595" cy="371814"/>
            <a:chOff x="-39625900" y="3238300"/>
            <a:chExt cx="290650" cy="318225"/>
          </a:xfrm>
        </p:grpSpPr>
        <p:sp>
          <p:nvSpPr>
            <p:cNvPr id="5859" name="Google Shape;5859;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1" name="Google Shape;5861;p80"/>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2" name="Google Shape;5862;p80"/>
          <p:cNvGrpSpPr/>
          <p:nvPr/>
        </p:nvGrpSpPr>
        <p:grpSpPr>
          <a:xfrm>
            <a:off x="1325300" y="3823055"/>
            <a:ext cx="366293" cy="370441"/>
            <a:chOff x="-39647175" y="3972000"/>
            <a:chExt cx="313500" cy="317050"/>
          </a:xfrm>
        </p:grpSpPr>
        <p:sp>
          <p:nvSpPr>
            <p:cNvPr id="5863" name="Google Shape;5863;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80"/>
          <p:cNvGrpSpPr/>
          <p:nvPr/>
        </p:nvGrpSpPr>
        <p:grpSpPr>
          <a:xfrm>
            <a:off x="3494427" y="2887053"/>
            <a:ext cx="375495" cy="370879"/>
            <a:chOff x="-37808850" y="3221575"/>
            <a:chExt cx="321375" cy="317425"/>
          </a:xfrm>
        </p:grpSpPr>
        <p:sp>
          <p:nvSpPr>
            <p:cNvPr id="5867" name="Google Shape;5867;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0"/>
          <p:cNvGrpSpPr/>
          <p:nvPr/>
        </p:nvGrpSpPr>
        <p:grpSpPr>
          <a:xfrm>
            <a:off x="3503201" y="3409084"/>
            <a:ext cx="372749" cy="241158"/>
            <a:chOff x="-37806500" y="3643030"/>
            <a:chExt cx="319025" cy="206400"/>
          </a:xfrm>
        </p:grpSpPr>
        <p:sp>
          <p:nvSpPr>
            <p:cNvPr id="5870" name="Google Shape;5870;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0"/>
          <p:cNvGrpSpPr/>
          <p:nvPr/>
        </p:nvGrpSpPr>
        <p:grpSpPr>
          <a:xfrm>
            <a:off x="3505508" y="3801381"/>
            <a:ext cx="368134" cy="371814"/>
            <a:chOff x="-37804925" y="3953450"/>
            <a:chExt cx="315075" cy="318225"/>
          </a:xfrm>
        </p:grpSpPr>
        <p:sp>
          <p:nvSpPr>
            <p:cNvPr id="5873" name="Google Shape;5873;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6" name="Google Shape;5876;p80"/>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7" name="Google Shape;5877;p80"/>
          <p:cNvGrpSpPr/>
          <p:nvPr/>
        </p:nvGrpSpPr>
        <p:grpSpPr>
          <a:xfrm>
            <a:off x="4860977" y="1553988"/>
            <a:ext cx="355663" cy="308725"/>
            <a:chOff x="-28462125" y="3199700"/>
            <a:chExt cx="298550" cy="259150"/>
          </a:xfrm>
        </p:grpSpPr>
        <p:sp>
          <p:nvSpPr>
            <p:cNvPr id="5878" name="Google Shape;5878;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80"/>
          <p:cNvGrpSpPr/>
          <p:nvPr/>
        </p:nvGrpSpPr>
        <p:grpSpPr>
          <a:xfrm>
            <a:off x="4861930" y="1988678"/>
            <a:ext cx="353757" cy="352833"/>
            <a:chOff x="-28461325" y="3545475"/>
            <a:chExt cx="296950" cy="296175"/>
          </a:xfrm>
        </p:grpSpPr>
        <p:sp>
          <p:nvSpPr>
            <p:cNvPr id="5882" name="Google Shape;5882;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80"/>
          <p:cNvGrpSpPr/>
          <p:nvPr/>
        </p:nvGrpSpPr>
        <p:grpSpPr>
          <a:xfrm>
            <a:off x="4858162" y="2438722"/>
            <a:ext cx="361292" cy="352803"/>
            <a:chOff x="-28463700" y="3914875"/>
            <a:chExt cx="303275" cy="296150"/>
          </a:xfrm>
        </p:grpSpPr>
        <p:sp>
          <p:nvSpPr>
            <p:cNvPr id="5889" name="Google Shape;5889;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0"/>
          <p:cNvGrpSpPr/>
          <p:nvPr/>
        </p:nvGrpSpPr>
        <p:grpSpPr>
          <a:xfrm>
            <a:off x="7092947" y="1594805"/>
            <a:ext cx="351880" cy="227092"/>
            <a:chOff x="-26573400" y="3224125"/>
            <a:chExt cx="295375" cy="190625"/>
          </a:xfrm>
        </p:grpSpPr>
        <p:sp>
          <p:nvSpPr>
            <p:cNvPr id="5892" name="Google Shape;5892;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80"/>
          <p:cNvGrpSpPr/>
          <p:nvPr/>
        </p:nvGrpSpPr>
        <p:grpSpPr>
          <a:xfrm>
            <a:off x="7092947" y="1989140"/>
            <a:ext cx="351880" cy="351910"/>
            <a:chOff x="-26573400" y="3546250"/>
            <a:chExt cx="295375" cy="295400"/>
          </a:xfrm>
        </p:grpSpPr>
        <p:sp>
          <p:nvSpPr>
            <p:cNvPr id="5895" name="Google Shape;5895;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80"/>
          <p:cNvGrpSpPr/>
          <p:nvPr/>
        </p:nvGrpSpPr>
        <p:grpSpPr>
          <a:xfrm>
            <a:off x="7081228" y="2439049"/>
            <a:ext cx="375319" cy="352148"/>
            <a:chOff x="-26583625" y="3917025"/>
            <a:chExt cx="315050" cy="295600"/>
          </a:xfrm>
        </p:grpSpPr>
        <p:sp>
          <p:nvSpPr>
            <p:cNvPr id="5901" name="Google Shape;5901;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5" name="Google Shape;5905;p80"/>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80"/>
          <p:cNvGrpSpPr/>
          <p:nvPr/>
        </p:nvGrpSpPr>
        <p:grpSpPr>
          <a:xfrm>
            <a:off x="5779742" y="3398079"/>
            <a:ext cx="289039" cy="352833"/>
            <a:chOff x="-24694925" y="3518700"/>
            <a:chExt cx="242625" cy="296175"/>
          </a:xfrm>
        </p:grpSpPr>
        <p:sp>
          <p:nvSpPr>
            <p:cNvPr id="5907" name="Google Shape;5907;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0"/>
          <p:cNvGrpSpPr/>
          <p:nvPr/>
        </p:nvGrpSpPr>
        <p:grpSpPr>
          <a:xfrm>
            <a:off x="5779280" y="3848107"/>
            <a:ext cx="289962" cy="352833"/>
            <a:chOff x="-24709100" y="3888875"/>
            <a:chExt cx="243400" cy="296175"/>
          </a:xfrm>
        </p:grpSpPr>
        <p:sp>
          <p:nvSpPr>
            <p:cNvPr id="5912" name="Google Shape;5912;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80"/>
          <p:cNvGrpSpPr/>
          <p:nvPr/>
        </p:nvGrpSpPr>
        <p:grpSpPr>
          <a:xfrm>
            <a:off x="7979280" y="2920770"/>
            <a:ext cx="356556" cy="349557"/>
            <a:chOff x="-22863675" y="3131775"/>
            <a:chExt cx="299300" cy="293425"/>
          </a:xfrm>
        </p:grpSpPr>
        <p:sp>
          <p:nvSpPr>
            <p:cNvPr id="5916" name="Google Shape;5916;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80"/>
          <p:cNvGrpSpPr/>
          <p:nvPr/>
        </p:nvGrpSpPr>
        <p:grpSpPr>
          <a:xfrm>
            <a:off x="5322144" y="1531949"/>
            <a:ext cx="310602" cy="352803"/>
            <a:chOff x="-28069875" y="3175300"/>
            <a:chExt cx="260725" cy="296150"/>
          </a:xfrm>
        </p:grpSpPr>
        <p:sp>
          <p:nvSpPr>
            <p:cNvPr id="5920" name="Google Shape;5920;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9" name="Google Shape;5929;p80"/>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0" name="Google Shape;5930;p80"/>
          <p:cNvGrpSpPr/>
          <p:nvPr/>
        </p:nvGrpSpPr>
        <p:grpSpPr>
          <a:xfrm>
            <a:off x="5363423" y="2439183"/>
            <a:ext cx="228045" cy="351880"/>
            <a:chOff x="-28032075" y="3916450"/>
            <a:chExt cx="191425" cy="295375"/>
          </a:xfrm>
        </p:grpSpPr>
        <p:sp>
          <p:nvSpPr>
            <p:cNvPr id="5931" name="Google Shape;5931;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0"/>
          <p:cNvGrpSpPr/>
          <p:nvPr/>
        </p:nvGrpSpPr>
        <p:grpSpPr>
          <a:xfrm>
            <a:off x="7528769" y="1531934"/>
            <a:ext cx="352833" cy="352833"/>
            <a:chOff x="-26201650" y="3176075"/>
            <a:chExt cx="296175" cy="296175"/>
          </a:xfrm>
        </p:grpSpPr>
        <p:sp>
          <p:nvSpPr>
            <p:cNvPr id="5935" name="Google Shape;5935;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0"/>
          <p:cNvGrpSpPr/>
          <p:nvPr/>
        </p:nvGrpSpPr>
        <p:grpSpPr>
          <a:xfrm>
            <a:off x="7528293" y="1989155"/>
            <a:ext cx="353786" cy="351880"/>
            <a:chOff x="-26204800" y="3547050"/>
            <a:chExt cx="296975" cy="295375"/>
          </a:xfrm>
        </p:grpSpPr>
        <p:sp>
          <p:nvSpPr>
            <p:cNvPr id="5938" name="Google Shape;5938;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0" name="Google Shape;5940;p80"/>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1" name="Google Shape;5941;p80"/>
          <p:cNvGrpSpPr/>
          <p:nvPr/>
        </p:nvGrpSpPr>
        <p:grpSpPr>
          <a:xfrm>
            <a:off x="6199548" y="2919133"/>
            <a:ext cx="345328" cy="352833"/>
            <a:chOff x="-24353875" y="3147725"/>
            <a:chExt cx="289875" cy="296175"/>
          </a:xfrm>
        </p:grpSpPr>
        <p:sp>
          <p:nvSpPr>
            <p:cNvPr id="5942" name="Google Shape;5942;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0"/>
          <p:cNvGrpSpPr/>
          <p:nvPr/>
        </p:nvGrpSpPr>
        <p:grpSpPr>
          <a:xfrm>
            <a:off x="6207530" y="3398540"/>
            <a:ext cx="329365" cy="351910"/>
            <a:chOff x="-24344425" y="3519475"/>
            <a:chExt cx="276475" cy="295400"/>
          </a:xfrm>
        </p:grpSpPr>
        <p:sp>
          <p:nvSpPr>
            <p:cNvPr id="5945" name="Google Shape;5945;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0"/>
          <p:cNvGrpSpPr/>
          <p:nvPr/>
        </p:nvGrpSpPr>
        <p:grpSpPr>
          <a:xfrm>
            <a:off x="6197210" y="3850460"/>
            <a:ext cx="350004" cy="348128"/>
            <a:chOff x="-24353075" y="3891250"/>
            <a:chExt cx="293800" cy="292225"/>
          </a:xfrm>
        </p:grpSpPr>
        <p:sp>
          <p:nvSpPr>
            <p:cNvPr id="5948" name="Google Shape;5948;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0"/>
          <p:cNvGrpSpPr/>
          <p:nvPr/>
        </p:nvGrpSpPr>
        <p:grpSpPr>
          <a:xfrm>
            <a:off x="7980681" y="3398763"/>
            <a:ext cx="353757" cy="351463"/>
            <a:chOff x="-22845575" y="3504075"/>
            <a:chExt cx="296950" cy="295025"/>
          </a:xfrm>
        </p:grpSpPr>
        <p:sp>
          <p:nvSpPr>
            <p:cNvPr id="5951" name="Google Shape;5951;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0"/>
          <p:cNvGrpSpPr/>
          <p:nvPr/>
        </p:nvGrpSpPr>
        <p:grpSpPr>
          <a:xfrm>
            <a:off x="5773862" y="1532411"/>
            <a:ext cx="299344" cy="351880"/>
            <a:chOff x="-27691025" y="3175300"/>
            <a:chExt cx="251275" cy="295375"/>
          </a:xfrm>
        </p:grpSpPr>
        <p:sp>
          <p:nvSpPr>
            <p:cNvPr id="5954" name="Google Shape;5954;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0"/>
          <p:cNvGrpSpPr/>
          <p:nvPr/>
        </p:nvGrpSpPr>
        <p:grpSpPr>
          <a:xfrm>
            <a:off x="5746179" y="2051087"/>
            <a:ext cx="354710" cy="228015"/>
            <a:chOff x="-27721750" y="3598250"/>
            <a:chExt cx="297750" cy="191400"/>
          </a:xfrm>
        </p:grpSpPr>
        <p:sp>
          <p:nvSpPr>
            <p:cNvPr id="5959" name="Google Shape;5959;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80"/>
          <p:cNvGrpSpPr/>
          <p:nvPr/>
        </p:nvGrpSpPr>
        <p:grpSpPr>
          <a:xfrm>
            <a:off x="5747579" y="2444633"/>
            <a:ext cx="351910" cy="340980"/>
            <a:chOff x="-27719400" y="3925600"/>
            <a:chExt cx="295400" cy="286225"/>
          </a:xfrm>
        </p:grpSpPr>
        <p:sp>
          <p:nvSpPr>
            <p:cNvPr id="5962" name="Google Shape;5962;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80"/>
          <p:cNvGrpSpPr/>
          <p:nvPr/>
        </p:nvGrpSpPr>
        <p:grpSpPr>
          <a:xfrm>
            <a:off x="7968851" y="1531473"/>
            <a:ext cx="353757" cy="353757"/>
            <a:chOff x="-25834600" y="3176875"/>
            <a:chExt cx="296950" cy="296950"/>
          </a:xfrm>
        </p:grpSpPr>
        <p:sp>
          <p:nvSpPr>
            <p:cNvPr id="5965" name="Google Shape;5965;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0"/>
          <p:cNvGrpSpPr/>
          <p:nvPr/>
        </p:nvGrpSpPr>
        <p:grpSpPr>
          <a:xfrm>
            <a:off x="7968851" y="1999474"/>
            <a:ext cx="353757" cy="331241"/>
            <a:chOff x="-25834600" y="3564375"/>
            <a:chExt cx="296950" cy="278050"/>
          </a:xfrm>
        </p:grpSpPr>
        <p:sp>
          <p:nvSpPr>
            <p:cNvPr id="5971" name="Google Shape;5971;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80"/>
          <p:cNvGrpSpPr/>
          <p:nvPr/>
        </p:nvGrpSpPr>
        <p:grpSpPr>
          <a:xfrm>
            <a:off x="7966974" y="2438826"/>
            <a:ext cx="357509" cy="352595"/>
            <a:chOff x="-25834600" y="3915850"/>
            <a:chExt cx="300100" cy="295975"/>
          </a:xfrm>
        </p:grpSpPr>
        <p:sp>
          <p:nvSpPr>
            <p:cNvPr id="5980" name="Google Shape;5980;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0"/>
          <p:cNvGrpSpPr/>
          <p:nvPr/>
        </p:nvGrpSpPr>
        <p:grpSpPr>
          <a:xfrm>
            <a:off x="6702402" y="2920056"/>
            <a:ext cx="228968" cy="350987"/>
            <a:chOff x="-23930925" y="3149300"/>
            <a:chExt cx="192200" cy="294625"/>
          </a:xfrm>
        </p:grpSpPr>
        <p:sp>
          <p:nvSpPr>
            <p:cNvPr id="5984" name="Google Shape;5984;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80"/>
          <p:cNvGrpSpPr/>
          <p:nvPr/>
        </p:nvGrpSpPr>
        <p:grpSpPr>
          <a:xfrm>
            <a:off x="6659232" y="3398540"/>
            <a:ext cx="315307" cy="351910"/>
            <a:chOff x="-23962425" y="3519475"/>
            <a:chExt cx="264675" cy="295400"/>
          </a:xfrm>
        </p:grpSpPr>
        <p:sp>
          <p:nvSpPr>
            <p:cNvPr id="5989" name="Google Shape;5989;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1" name="Google Shape;5991;p80"/>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2" name="Google Shape;5992;p80"/>
          <p:cNvGrpSpPr/>
          <p:nvPr/>
        </p:nvGrpSpPr>
        <p:grpSpPr>
          <a:xfrm>
            <a:off x="8037908" y="3848584"/>
            <a:ext cx="239302" cy="351880"/>
            <a:chOff x="-22788075" y="3904625"/>
            <a:chExt cx="200875" cy="295375"/>
          </a:xfrm>
        </p:grpSpPr>
        <p:sp>
          <p:nvSpPr>
            <p:cNvPr id="5993" name="Google Shape;5993;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0"/>
          <p:cNvGrpSpPr/>
          <p:nvPr/>
        </p:nvGrpSpPr>
        <p:grpSpPr>
          <a:xfrm>
            <a:off x="6193206" y="1531949"/>
            <a:ext cx="354710" cy="352803"/>
            <a:chOff x="-27351575" y="3175300"/>
            <a:chExt cx="297750" cy="296150"/>
          </a:xfrm>
        </p:grpSpPr>
        <p:sp>
          <p:nvSpPr>
            <p:cNvPr id="5998" name="Google Shape;5998;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80"/>
          <p:cNvGrpSpPr/>
          <p:nvPr/>
        </p:nvGrpSpPr>
        <p:grpSpPr>
          <a:xfrm>
            <a:off x="6235914" y="1988559"/>
            <a:ext cx="269293" cy="353072"/>
            <a:chOff x="-27313750" y="3545275"/>
            <a:chExt cx="226050" cy="296375"/>
          </a:xfrm>
        </p:grpSpPr>
        <p:sp>
          <p:nvSpPr>
            <p:cNvPr id="6003" name="Google Shape;6003;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0"/>
          <p:cNvGrpSpPr/>
          <p:nvPr/>
        </p:nvGrpSpPr>
        <p:grpSpPr>
          <a:xfrm>
            <a:off x="6193206" y="2436830"/>
            <a:ext cx="354710" cy="356586"/>
            <a:chOff x="-27351575" y="3915650"/>
            <a:chExt cx="297750" cy="299325"/>
          </a:xfrm>
        </p:grpSpPr>
        <p:sp>
          <p:nvSpPr>
            <p:cNvPr id="6007" name="Google Shape;6007;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0"/>
          <p:cNvGrpSpPr/>
          <p:nvPr/>
        </p:nvGrpSpPr>
        <p:grpSpPr>
          <a:xfrm>
            <a:off x="4880696" y="2919029"/>
            <a:ext cx="319060" cy="353042"/>
            <a:chOff x="-25445525" y="3175900"/>
            <a:chExt cx="267825" cy="296350"/>
          </a:xfrm>
        </p:grpSpPr>
        <p:sp>
          <p:nvSpPr>
            <p:cNvPr id="6010" name="Google Shape;6010;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0"/>
          <p:cNvGrpSpPr/>
          <p:nvPr/>
        </p:nvGrpSpPr>
        <p:grpSpPr>
          <a:xfrm>
            <a:off x="4862410" y="3409352"/>
            <a:ext cx="355633" cy="330288"/>
            <a:chOff x="-25465200" y="3565175"/>
            <a:chExt cx="298525" cy="277250"/>
          </a:xfrm>
        </p:grpSpPr>
        <p:sp>
          <p:nvSpPr>
            <p:cNvPr id="6014" name="Google Shape;6014;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0"/>
          <p:cNvGrpSpPr/>
          <p:nvPr/>
        </p:nvGrpSpPr>
        <p:grpSpPr>
          <a:xfrm>
            <a:off x="4861948" y="3848882"/>
            <a:ext cx="356556" cy="351285"/>
            <a:chOff x="-25465200" y="3916150"/>
            <a:chExt cx="299300" cy="294875"/>
          </a:xfrm>
        </p:grpSpPr>
        <p:sp>
          <p:nvSpPr>
            <p:cNvPr id="6017" name="Google Shape;6017;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80"/>
          <p:cNvGrpSpPr/>
          <p:nvPr/>
        </p:nvGrpSpPr>
        <p:grpSpPr>
          <a:xfrm>
            <a:off x="7089388" y="2919148"/>
            <a:ext cx="351880" cy="352803"/>
            <a:chOff x="-23615075" y="3148525"/>
            <a:chExt cx="295375" cy="296150"/>
          </a:xfrm>
        </p:grpSpPr>
        <p:sp>
          <p:nvSpPr>
            <p:cNvPr id="6020" name="Google Shape;6020;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4" name="Google Shape;6024;p80"/>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80"/>
          <p:cNvGrpSpPr/>
          <p:nvPr/>
        </p:nvGrpSpPr>
        <p:grpSpPr>
          <a:xfrm>
            <a:off x="7088911" y="3858427"/>
            <a:ext cx="352833" cy="332194"/>
            <a:chOff x="-23615075" y="3906200"/>
            <a:chExt cx="296175" cy="278850"/>
          </a:xfrm>
        </p:grpSpPr>
        <p:sp>
          <p:nvSpPr>
            <p:cNvPr id="6026" name="Google Shape;6026;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9" name="Google Shape;6029;p80"/>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0" name="Google Shape;6030;p80"/>
          <p:cNvGrpSpPr/>
          <p:nvPr/>
        </p:nvGrpSpPr>
        <p:grpSpPr>
          <a:xfrm>
            <a:off x="6637880" y="1532068"/>
            <a:ext cx="353757" cy="352565"/>
            <a:chOff x="-26980600" y="3175500"/>
            <a:chExt cx="296950" cy="295950"/>
          </a:xfrm>
        </p:grpSpPr>
        <p:sp>
          <p:nvSpPr>
            <p:cNvPr id="6031" name="Google Shape;6031;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4" name="Google Shape;6034;p80"/>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5" name="Google Shape;6035;p80"/>
          <p:cNvGrpSpPr/>
          <p:nvPr/>
        </p:nvGrpSpPr>
        <p:grpSpPr>
          <a:xfrm>
            <a:off x="6638357" y="2470604"/>
            <a:ext cx="352803" cy="289039"/>
            <a:chOff x="-26981375" y="3951875"/>
            <a:chExt cx="296150" cy="242625"/>
          </a:xfrm>
        </p:grpSpPr>
        <p:sp>
          <p:nvSpPr>
            <p:cNvPr id="6036" name="Google Shape;6036;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80"/>
          <p:cNvGrpSpPr/>
          <p:nvPr/>
        </p:nvGrpSpPr>
        <p:grpSpPr>
          <a:xfrm>
            <a:off x="5303399" y="2918195"/>
            <a:ext cx="351910" cy="354710"/>
            <a:chOff x="-25094250" y="3176075"/>
            <a:chExt cx="295400" cy="297750"/>
          </a:xfrm>
        </p:grpSpPr>
        <p:sp>
          <p:nvSpPr>
            <p:cNvPr id="6040" name="Google Shape;6040;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0"/>
          <p:cNvGrpSpPr/>
          <p:nvPr/>
        </p:nvGrpSpPr>
        <p:grpSpPr>
          <a:xfrm>
            <a:off x="5303399" y="3398556"/>
            <a:ext cx="351910" cy="351880"/>
            <a:chOff x="-25094250" y="3547050"/>
            <a:chExt cx="295400" cy="295375"/>
          </a:xfrm>
        </p:grpSpPr>
        <p:sp>
          <p:nvSpPr>
            <p:cNvPr id="6044" name="Google Shape;6044;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9" name="Google Shape;6049;p80"/>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0" name="Google Shape;6050;p80"/>
          <p:cNvGrpSpPr/>
          <p:nvPr/>
        </p:nvGrpSpPr>
        <p:grpSpPr>
          <a:xfrm>
            <a:off x="7535476" y="2919148"/>
            <a:ext cx="352803" cy="352803"/>
            <a:chOff x="-23245675" y="3148525"/>
            <a:chExt cx="296150" cy="296150"/>
          </a:xfrm>
        </p:grpSpPr>
        <p:sp>
          <p:nvSpPr>
            <p:cNvPr id="6051" name="Google Shape;6051;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4" name="Google Shape;6054;p80"/>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5" name="Google Shape;6055;p80"/>
          <p:cNvGrpSpPr/>
          <p:nvPr/>
        </p:nvGrpSpPr>
        <p:grpSpPr>
          <a:xfrm>
            <a:off x="7535938" y="3848122"/>
            <a:ext cx="351880" cy="352803"/>
            <a:chOff x="-23244900" y="3888100"/>
            <a:chExt cx="295375" cy="296150"/>
          </a:xfrm>
        </p:grpSpPr>
        <p:sp>
          <p:nvSpPr>
            <p:cNvPr id="6056" name="Google Shape;6056;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7" name="Google Shape;6067;p80"/>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71"/>
        <p:cNvGrpSpPr/>
        <p:nvPr/>
      </p:nvGrpSpPr>
      <p:grpSpPr>
        <a:xfrm>
          <a:off x="0" y="0"/>
          <a:ext cx="0" cy="0"/>
          <a:chOff x="0" y="0"/>
          <a:chExt cx="0" cy="0"/>
        </a:xfrm>
      </p:grpSpPr>
      <p:sp>
        <p:nvSpPr>
          <p:cNvPr id="6072" name="Google Shape;6072;p81"/>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73" name="Google Shape;6073;p81"/>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74" name="Google Shape;6074;p81"/>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5" name="Google Shape;6075;p81"/>
          <p:cNvGrpSpPr/>
          <p:nvPr/>
        </p:nvGrpSpPr>
        <p:grpSpPr>
          <a:xfrm>
            <a:off x="850004" y="1975418"/>
            <a:ext cx="367261" cy="367261"/>
            <a:chOff x="-65145700" y="3727425"/>
            <a:chExt cx="317425" cy="317425"/>
          </a:xfrm>
        </p:grpSpPr>
        <p:sp>
          <p:nvSpPr>
            <p:cNvPr id="6076" name="Google Shape;6076;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1"/>
          <p:cNvGrpSpPr/>
          <p:nvPr/>
        </p:nvGrpSpPr>
        <p:grpSpPr>
          <a:xfrm>
            <a:off x="853201" y="2404333"/>
            <a:ext cx="360868" cy="367261"/>
            <a:chOff x="-65144125" y="4094450"/>
            <a:chExt cx="311900" cy="317425"/>
          </a:xfrm>
        </p:grpSpPr>
        <p:sp>
          <p:nvSpPr>
            <p:cNvPr id="6079" name="Google Shape;6079;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81"/>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3" name="Google Shape;6083;p81"/>
          <p:cNvGrpSpPr/>
          <p:nvPr/>
        </p:nvGrpSpPr>
        <p:grpSpPr>
          <a:xfrm>
            <a:off x="3056770" y="1975028"/>
            <a:ext cx="370645" cy="368042"/>
            <a:chOff x="-63250675" y="3744075"/>
            <a:chExt cx="320350" cy="318100"/>
          </a:xfrm>
        </p:grpSpPr>
        <p:sp>
          <p:nvSpPr>
            <p:cNvPr id="6084" name="Google Shape;6084;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81"/>
          <p:cNvGrpSpPr/>
          <p:nvPr/>
        </p:nvGrpSpPr>
        <p:grpSpPr>
          <a:xfrm>
            <a:off x="3058462" y="2404333"/>
            <a:ext cx="367261" cy="367261"/>
            <a:chOff x="-63250675" y="4110200"/>
            <a:chExt cx="317425" cy="317425"/>
          </a:xfrm>
        </p:grpSpPr>
        <p:sp>
          <p:nvSpPr>
            <p:cNvPr id="6088" name="Google Shape;6088;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1"/>
          <p:cNvGrpSpPr/>
          <p:nvPr/>
        </p:nvGrpSpPr>
        <p:grpSpPr>
          <a:xfrm>
            <a:off x="1737509" y="2901428"/>
            <a:ext cx="359075" cy="358844"/>
            <a:chOff x="-61351725" y="3372400"/>
            <a:chExt cx="310350" cy="310150"/>
          </a:xfrm>
        </p:grpSpPr>
        <p:sp>
          <p:nvSpPr>
            <p:cNvPr id="6098" name="Google Shape;6098;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1"/>
          <p:cNvGrpSpPr/>
          <p:nvPr/>
        </p:nvGrpSpPr>
        <p:grpSpPr>
          <a:xfrm>
            <a:off x="1733864" y="3364484"/>
            <a:ext cx="366364" cy="333534"/>
            <a:chOff x="-61354875" y="3751050"/>
            <a:chExt cx="316650" cy="288275"/>
          </a:xfrm>
        </p:grpSpPr>
        <p:sp>
          <p:nvSpPr>
            <p:cNvPr id="6102" name="Google Shape;6102;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81"/>
          <p:cNvGrpSpPr/>
          <p:nvPr/>
        </p:nvGrpSpPr>
        <p:grpSpPr>
          <a:xfrm>
            <a:off x="1733864" y="3806124"/>
            <a:ext cx="366364" cy="367290"/>
            <a:chOff x="-61354875" y="4101525"/>
            <a:chExt cx="316650" cy="317450"/>
          </a:xfrm>
        </p:grpSpPr>
        <p:sp>
          <p:nvSpPr>
            <p:cNvPr id="6106" name="Google Shape;6106;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1"/>
          <p:cNvGrpSpPr/>
          <p:nvPr/>
        </p:nvGrpSpPr>
        <p:grpSpPr>
          <a:xfrm>
            <a:off x="3950299" y="2898000"/>
            <a:ext cx="368157" cy="365699"/>
            <a:chOff x="-59470075" y="3308975"/>
            <a:chExt cx="318200" cy="316075"/>
          </a:xfrm>
        </p:grpSpPr>
        <p:sp>
          <p:nvSpPr>
            <p:cNvPr id="6109" name="Google Shape;6109;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1"/>
          <p:cNvGrpSpPr/>
          <p:nvPr/>
        </p:nvGrpSpPr>
        <p:grpSpPr>
          <a:xfrm>
            <a:off x="1295729" y="1533705"/>
            <a:ext cx="367261" cy="364686"/>
            <a:chOff x="-64781025" y="3361050"/>
            <a:chExt cx="317425" cy="315200"/>
          </a:xfrm>
        </p:grpSpPr>
        <p:sp>
          <p:nvSpPr>
            <p:cNvPr id="6119" name="Google Shape;6119;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3" name="Google Shape;6123;p81"/>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6" name="Google Shape;6126;p81"/>
          <p:cNvGrpSpPr/>
          <p:nvPr/>
        </p:nvGrpSpPr>
        <p:grpSpPr>
          <a:xfrm>
            <a:off x="3500129" y="1975144"/>
            <a:ext cx="382765" cy="367810"/>
            <a:chOff x="-62890750" y="3747425"/>
            <a:chExt cx="330825" cy="317900"/>
          </a:xfrm>
        </p:grpSpPr>
        <p:sp>
          <p:nvSpPr>
            <p:cNvPr id="6127" name="Google Shape;6127;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81"/>
          <p:cNvGrpSpPr/>
          <p:nvPr/>
        </p:nvGrpSpPr>
        <p:grpSpPr>
          <a:xfrm>
            <a:off x="3507881" y="2404781"/>
            <a:ext cx="367261" cy="366364"/>
            <a:chOff x="-62884425" y="4111775"/>
            <a:chExt cx="317425" cy="316650"/>
          </a:xfrm>
        </p:grpSpPr>
        <p:sp>
          <p:nvSpPr>
            <p:cNvPr id="6142" name="Google Shape;6142;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81"/>
          <p:cNvGrpSpPr/>
          <p:nvPr/>
        </p:nvGrpSpPr>
        <p:grpSpPr>
          <a:xfrm>
            <a:off x="2180515" y="2900850"/>
            <a:ext cx="365438" cy="360001"/>
            <a:chOff x="-60991775" y="3376900"/>
            <a:chExt cx="315850" cy="311150"/>
          </a:xfrm>
        </p:grpSpPr>
        <p:sp>
          <p:nvSpPr>
            <p:cNvPr id="6145" name="Google Shape;6145;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1"/>
          <p:cNvGrpSpPr/>
          <p:nvPr/>
        </p:nvGrpSpPr>
        <p:grpSpPr>
          <a:xfrm>
            <a:off x="2180052" y="3351714"/>
            <a:ext cx="366364" cy="359075"/>
            <a:chOff x="-60988625" y="3740800"/>
            <a:chExt cx="316650" cy="310350"/>
          </a:xfrm>
        </p:grpSpPr>
        <p:sp>
          <p:nvSpPr>
            <p:cNvPr id="6149" name="Google Shape;6149;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81"/>
          <p:cNvGrpSpPr/>
          <p:nvPr/>
        </p:nvGrpSpPr>
        <p:grpSpPr>
          <a:xfrm>
            <a:off x="2180052" y="3807165"/>
            <a:ext cx="366364" cy="365207"/>
            <a:chOff x="-60987850" y="4100950"/>
            <a:chExt cx="316650" cy="315650"/>
          </a:xfrm>
        </p:grpSpPr>
        <p:sp>
          <p:nvSpPr>
            <p:cNvPr id="6153" name="Google Shape;6153;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81"/>
          <p:cNvGrpSpPr/>
          <p:nvPr/>
        </p:nvGrpSpPr>
        <p:grpSpPr>
          <a:xfrm>
            <a:off x="3949836" y="3352625"/>
            <a:ext cx="369083" cy="357253"/>
            <a:chOff x="-59447250" y="3706150"/>
            <a:chExt cx="319000" cy="308775"/>
          </a:xfrm>
        </p:grpSpPr>
        <p:sp>
          <p:nvSpPr>
            <p:cNvPr id="6159" name="Google Shape;6159;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81"/>
          <p:cNvGrpSpPr/>
          <p:nvPr/>
        </p:nvGrpSpPr>
        <p:grpSpPr>
          <a:xfrm>
            <a:off x="1738564" y="1545199"/>
            <a:ext cx="368186" cy="364224"/>
            <a:chOff x="-64406125" y="3362225"/>
            <a:chExt cx="318225" cy="314800"/>
          </a:xfrm>
        </p:grpSpPr>
        <p:sp>
          <p:nvSpPr>
            <p:cNvPr id="6164" name="Google Shape;6164;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6" name="Google Shape;6166;p81"/>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7" name="Google Shape;6167;p81"/>
          <p:cNvGrpSpPr/>
          <p:nvPr/>
        </p:nvGrpSpPr>
        <p:grpSpPr>
          <a:xfrm>
            <a:off x="1739027" y="2416044"/>
            <a:ext cx="367261" cy="366364"/>
            <a:chOff x="-64410850" y="4094450"/>
            <a:chExt cx="317425" cy="316650"/>
          </a:xfrm>
        </p:grpSpPr>
        <p:sp>
          <p:nvSpPr>
            <p:cNvPr id="6168" name="Google Shape;6168;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1" name="Google Shape;6171;p81"/>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2" name="Google Shape;6172;p81"/>
          <p:cNvGrpSpPr/>
          <p:nvPr/>
        </p:nvGrpSpPr>
        <p:grpSpPr>
          <a:xfrm>
            <a:off x="3960575" y="1974854"/>
            <a:ext cx="365467" cy="368389"/>
            <a:chOff x="-62516625" y="3743175"/>
            <a:chExt cx="315875" cy="318400"/>
          </a:xfrm>
        </p:grpSpPr>
        <p:sp>
          <p:nvSpPr>
            <p:cNvPr id="6173" name="Google Shape;6173;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3967415" y="2424826"/>
            <a:ext cx="351786" cy="326274"/>
            <a:chOff x="-62511900" y="4129100"/>
            <a:chExt cx="304050" cy="282000"/>
          </a:xfrm>
        </p:grpSpPr>
        <p:sp>
          <p:nvSpPr>
            <p:cNvPr id="6176" name="Google Shape;6176;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81"/>
          <p:cNvGrpSpPr/>
          <p:nvPr/>
        </p:nvGrpSpPr>
        <p:grpSpPr>
          <a:xfrm>
            <a:off x="2645537" y="2897220"/>
            <a:ext cx="310770" cy="367261"/>
            <a:chOff x="-60597975" y="3367475"/>
            <a:chExt cx="268600" cy="317425"/>
          </a:xfrm>
        </p:grpSpPr>
        <p:sp>
          <p:nvSpPr>
            <p:cNvPr id="6182" name="Google Shape;6182;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81"/>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81"/>
          <p:cNvGrpSpPr/>
          <p:nvPr/>
        </p:nvGrpSpPr>
        <p:grpSpPr>
          <a:xfrm>
            <a:off x="2617740" y="3858536"/>
            <a:ext cx="366364" cy="262465"/>
            <a:chOff x="-60621600" y="4145650"/>
            <a:chExt cx="316650" cy="226850"/>
          </a:xfrm>
        </p:grpSpPr>
        <p:sp>
          <p:nvSpPr>
            <p:cNvPr id="6189" name="Google Shape;6189;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1"/>
          <p:cNvGrpSpPr/>
          <p:nvPr/>
        </p:nvGrpSpPr>
        <p:grpSpPr>
          <a:xfrm>
            <a:off x="3954392" y="3807035"/>
            <a:ext cx="359972" cy="365467"/>
            <a:chOff x="-59400775" y="4084200"/>
            <a:chExt cx="311125" cy="315875"/>
          </a:xfrm>
        </p:grpSpPr>
        <p:sp>
          <p:nvSpPr>
            <p:cNvPr id="6193" name="Google Shape;6193;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1"/>
          <p:cNvGrpSpPr/>
          <p:nvPr/>
        </p:nvGrpSpPr>
        <p:grpSpPr>
          <a:xfrm>
            <a:off x="2178486" y="1532866"/>
            <a:ext cx="365438" cy="366364"/>
            <a:chOff x="-64044600" y="3360375"/>
            <a:chExt cx="315850" cy="316650"/>
          </a:xfrm>
        </p:grpSpPr>
        <p:sp>
          <p:nvSpPr>
            <p:cNvPr id="6200" name="Google Shape;6200;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81"/>
          <p:cNvGrpSpPr/>
          <p:nvPr/>
        </p:nvGrpSpPr>
        <p:grpSpPr>
          <a:xfrm>
            <a:off x="2204909" y="1975418"/>
            <a:ext cx="312592" cy="367261"/>
            <a:chOff x="-64022550" y="3727425"/>
            <a:chExt cx="270175" cy="317425"/>
          </a:xfrm>
        </p:grpSpPr>
        <p:sp>
          <p:nvSpPr>
            <p:cNvPr id="6204" name="Google Shape;6204;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1"/>
          <p:cNvGrpSpPr/>
          <p:nvPr/>
        </p:nvGrpSpPr>
        <p:grpSpPr>
          <a:xfrm>
            <a:off x="2229047" y="2404318"/>
            <a:ext cx="264317" cy="367290"/>
            <a:chOff x="-64001300" y="4093650"/>
            <a:chExt cx="228450" cy="317450"/>
          </a:xfrm>
        </p:grpSpPr>
        <p:sp>
          <p:nvSpPr>
            <p:cNvPr id="6208" name="Google Shape;6208;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1"/>
          <p:cNvGrpSpPr/>
          <p:nvPr/>
        </p:nvGrpSpPr>
        <p:grpSpPr>
          <a:xfrm>
            <a:off x="848051" y="2897610"/>
            <a:ext cx="359972" cy="366480"/>
            <a:chOff x="-62148800" y="3377700"/>
            <a:chExt cx="311125" cy="316750"/>
          </a:xfrm>
        </p:grpSpPr>
        <p:sp>
          <p:nvSpPr>
            <p:cNvPr id="6213" name="Google Shape;6213;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1"/>
          <p:cNvGrpSpPr/>
          <p:nvPr/>
        </p:nvGrpSpPr>
        <p:grpSpPr>
          <a:xfrm>
            <a:off x="843958" y="3347607"/>
            <a:ext cx="368157" cy="367290"/>
            <a:chOff x="-62154300" y="3743950"/>
            <a:chExt cx="318200" cy="317450"/>
          </a:xfrm>
        </p:grpSpPr>
        <p:sp>
          <p:nvSpPr>
            <p:cNvPr id="6216" name="Google Shape;6216;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1"/>
          <p:cNvGrpSpPr/>
          <p:nvPr/>
        </p:nvGrpSpPr>
        <p:grpSpPr>
          <a:xfrm>
            <a:off x="843944" y="3806587"/>
            <a:ext cx="368186" cy="366364"/>
            <a:chOff x="-62151950" y="4111775"/>
            <a:chExt cx="318225" cy="316650"/>
          </a:xfrm>
        </p:grpSpPr>
        <p:sp>
          <p:nvSpPr>
            <p:cNvPr id="6219" name="Google Shape;6219;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81"/>
          <p:cNvGrpSpPr/>
          <p:nvPr/>
        </p:nvGrpSpPr>
        <p:grpSpPr>
          <a:xfrm>
            <a:off x="3062568" y="2897133"/>
            <a:ext cx="368157" cy="367434"/>
            <a:chOff x="-60254550" y="3367325"/>
            <a:chExt cx="318200" cy="317575"/>
          </a:xfrm>
        </p:grpSpPr>
        <p:sp>
          <p:nvSpPr>
            <p:cNvPr id="6224" name="Google Shape;6224;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1"/>
          <p:cNvGrpSpPr/>
          <p:nvPr/>
        </p:nvGrpSpPr>
        <p:grpSpPr>
          <a:xfrm>
            <a:off x="3063465" y="3348127"/>
            <a:ext cx="366364" cy="366248"/>
            <a:chOff x="-60255350" y="3733825"/>
            <a:chExt cx="316650" cy="316550"/>
          </a:xfrm>
        </p:grpSpPr>
        <p:sp>
          <p:nvSpPr>
            <p:cNvPr id="6229" name="Google Shape;6229;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1"/>
          <p:cNvGrpSpPr/>
          <p:nvPr/>
        </p:nvGrpSpPr>
        <p:grpSpPr>
          <a:xfrm>
            <a:off x="3091262" y="3807035"/>
            <a:ext cx="310770" cy="365467"/>
            <a:chOff x="-60232500" y="4101525"/>
            <a:chExt cx="268600" cy="315875"/>
          </a:xfrm>
        </p:grpSpPr>
        <p:sp>
          <p:nvSpPr>
            <p:cNvPr id="6237" name="Google Shape;6237;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9" name="Google Shape;6239;p81"/>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0" name="Google Shape;6240;p81"/>
          <p:cNvGrpSpPr/>
          <p:nvPr/>
        </p:nvGrpSpPr>
        <p:grpSpPr>
          <a:xfrm>
            <a:off x="2624262" y="1532866"/>
            <a:ext cx="368186" cy="366364"/>
            <a:chOff x="-63679950" y="3360375"/>
            <a:chExt cx="318225" cy="316650"/>
          </a:xfrm>
        </p:grpSpPr>
        <p:sp>
          <p:nvSpPr>
            <p:cNvPr id="6241" name="Google Shape;6241;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5" name="Google Shape;6245;p81"/>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81"/>
          <p:cNvGrpSpPr/>
          <p:nvPr/>
        </p:nvGrpSpPr>
        <p:grpSpPr>
          <a:xfrm>
            <a:off x="2622889" y="2404203"/>
            <a:ext cx="370934" cy="367521"/>
            <a:chOff x="-63679950" y="4093450"/>
            <a:chExt cx="320600" cy="317650"/>
          </a:xfrm>
        </p:grpSpPr>
        <p:sp>
          <p:nvSpPr>
            <p:cNvPr id="6247" name="Google Shape;6247;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81"/>
          <p:cNvGrpSpPr/>
          <p:nvPr/>
        </p:nvGrpSpPr>
        <p:grpSpPr>
          <a:xfrm>
            <a:off x="1283006" y="2897205"/>
            <a:ext cx="366364" cy="367290"/>
            <a:chOff x="-61784125" y="3377700"/>
            <a:chExt cx="316650" cy="317450"/>
          </a:xfrm>
        </p:grpSpPr>
        <p:sp>
          <p:nvSpPr>
            <p:cNvPr id="6251" name="Google Shape;6251;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81"/>
          <p:cNvGrpSpPr/>
          <p:nvPr/>
        </p:nvGrpSpPr>
        <p:grpSpPr>
          <a:xfrm>
            <a:off x="1283006" y="3347607"/>
            <a:ext cx="366364" cy="367290"/>
            <a:chOff x="-61783350" y="3743950"/>
            <a:chExt cx="316650" cy="317450"/>
          </a:xfrm>
        </p:grpSpPr>
        <p:sp>
          <p:nvSpPr>
            <p:cNvPr id="6259" name="Google Shape;6259;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1" name="Google Shape;6261;p81"/>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1"/>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1"/>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4" name="Google Shape;6264;p81"/>
          <p:cNvGrpSpPr/>
          <p:nvPr/>
        </p:nvGrpSpPr>
        <p:grpSpPr>
          <a:xfrm>
            <a:off x="3504430" y="3807440"/>
            <a:ext cx="369112" cy="364657"/>
            <a:chOff x="-59869425" y="4102225"/>
            <a:chExt cx="319025" cy="315175"/>
          </a:xfrm>
        </p:grpSpPr>
        <p:sp>
          <p:nvSpPr>
            <p:cNvPr id="6265" name="Google Shape;6265;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1"/>
          <p:cNvGrpSpPr/>
          <p:nvPr/>
        </p:nvGrpSpPr>
        <p:grpSpPr>
          <a:xfrm>
            <a:off x="2623233" y="4276262"/>
            <a:ext cx="366364" cy="365467"/>
            <a:chOff x="-59029025" y="3711650"/>
            <a:chExt cx="316650" cy="315875"/>
          </a:xfrm>
        </p:grpSpPr>
        <p:sp>
          <p:nvSpPr>
            <p:cNvPr id="6270" name="Google Shape;6270;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1"/>
          <p:cNvGrpSpPr/>
          <p:nvPr/>
        </p:nvGrpSpPr>
        <p:grpSpPr>
          <a:xfrm>
            <a:off x="4859311" y="1532317"/>
            <a:ext cx="351940" cy="348188"/>
            <a:chOff x="581525" y="3254850"/>
            <a:chExt cx="297750" cy="294575"/>
          </a:xfrm>
        </p:grpSpPr>
        <p:sp>
          <p:nvSpPr>
            <p:cNvPr id="6278" name="Google Shape;6278;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81"/>
          <p:cNvGrpSpPr/>
          <p:nvPr/>
        </p:nvGrpSpPr>
        <p:grpSpPr>
          <a:xfrm>
            <a:off x="4858380" y="1971253"/>
            <a:ext cx="353802" cy="351497"/>
            <a:chOff x="580725" y="3617925"/>
            <a:chExt cx="299325" cy="297375"/>
          </a:xfrm>
        </p:grpSpPr>
        <p:sp>
          <p:nvSpPr>
            <p:cNvPr id="6282" name="Google Shape;6282;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1"/>
          <p:cNvGrpSpPr/>
          <p:nvPr/>
        </p:nvGrpSpPr>
        <p:grpSpPr>
          <a:xfrm>
            <a:off x="4860242" y="2418443"/>
            <a:ext cx="350079" cy="350079"/>
            <a:chOff x="583100" y="3982600"/>
            <a:chExt cx="296175" cy="296175"/>
          </a:xfrm>
        </p:grpSpPr>
        <p:sp>
          <p:nvSpPr>
            <p:cNvPr id="6288" name="Google Shape;6288;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7092856" y="1532067"/>
            <a:ext cx="307231" cy="348690"/>
            <a:chOff x="2423775" y="3226875"/>
            <a:chExt cx="259925" cy="295000"/>
          </a:xfrm>
        </p:grpSpPr>
        <p:sp>
          <p:nvSpPr>
            <p:cNvPr id="6296" name="Google Shape;6296;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1"/>
          <p:cNvGrpSpPr/>
          <p:nvPr/>
        </p:nvGrpSpPr>
        <p:grpSpPr>
          <a:xfrm>
            <a:off x="7070043" y="1973352"/>
            <a:ext cx="352857" cy="347301"/>
            <a:chOff x="2404875" y="3592725"/>
            <a:chExt cx="298525" cy="293825"/>
          </a:xfrm>
        </p:grpSpPr>
        <p:sp>
          <p:nvSpPr>
            <p:cNvPr id="6300" name="Google Shape;6300;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81"/>
          <p:cNvGrpSpPr/>
          <p:nvPr/>
        </p:nvGrpSpPr>
        <p:grpSpPr>
          <a:xfrm>
            <a:off x="7070974" y="2418917"/>
            <a:ext cx="350995" cy="349133"/>
            <a:chOff x="2404875" y="3955825"/>
            <a:chExt cx="296950" cy="295375"/>
          </a:xfrm>
        </p:grpSpPr>
        <p:sp>
          <p:nvSpPr>
            <p:cNvPr id="6304" name="Google Shape;6304;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1"/>
          <p:cNvGrpSpPr/>
          <p:nvPr/>
        </p:nvGrpSpPr>
        <p:grpSpPr>
          <a:xfrm>
            <a:off x="5764954" y="2883111"/>
            <a:ext cx="349163" cy="350079"/>
            <a:chOff x="4263650" y="3235150"/>
            <a:chExt cx="295400" cy="296175"/>
          </a:xfrm>
        </p:grpSpPr>
        <p:sp>
          <p:nvSpPr>
            <p:cNvPr id="6309" name="Google Shape;6309;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81"/>
          <p:cNvGrpSpPr/>
          <p:nvPr/>
        </p:nvGrpSpPr>
        <p:grpSpPr>
          <a:xfrm>
            <a:off x="5762634" y="3342272"/>
            <a:ext cx="353802" cy="327739"/>
            <a:chOff x="4266025" y="3609275"/>
            <a:chExt cx="299325" cy="277275"/>
          </a:xfrm>
        </p:grpSpPr>
        <p:sp>
          <p:nvSpPr>
            <p:cNvPr id="6315" name="Google Shape;6315;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1"/>
          <p:cNvGrpSpPr/>
          <p:nvPr/>
        </p:nvGrpSpPr>
        <p:grpSpPr>
          <a:xfrm>
            <a:off x="5763092" y="3807659"/>
            <a:ext cx="352886" cy="349133"/>
            <a:chOff x="4263650" y="3963700"/>
            <a:chExt cx="298550" cy="295375"/>
          </a:xfrm>
        </p:grpSpPr>
        <p:sp>
          <p:nvSpPr>
            <p:cNvPr id="6318" name="Google Shape;6318;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1"/>
          <p:cNvGrpSpPr/>
          <p:nvPr/>
        </p:nvGrpSpPr>
        <p:grpSpPr>
          <a:xfrm>
            <a:off x="8041429" y="2883111"/>
            <a:ext cx="226264" cy="350079"/>
            <a:chOff x="6164975" y="3211525"/>
            <a:chExt cx="191425" cy="296175"/>
          </a:xfrm>
        </p:grpSpPr>
        <p:sp>
          <p:nvSpPr>
            <p:cNvPr id="6326" name="Google Shape;6326;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1"/>
          <p:cNvGrpSpPr/>
          <p:nvPr/>
        </p:nvGrpSpPr>
        <p:grpSpPr>
          <a:xfrm>
            <a:off x="5303466" y="1531387"/>
            <a:ext cx="352886" cy="350049"/>
            <a:chOff x="946175" y="3253275"/>
            <a:chExt cx="298550" cy="296150"/>
          </a:xfrm>
        </p:grpSpPr>
        <p:sp>
          <p:nvSpPr>
            <p:cNvPr id="6334" name="Google Shape;6334;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1"/>
          <p:cNvGrpSpPr/>
          <p:nvPr/>
        </p:nvGrpSpPr>
        <p:grpSpPr>
          <a:xfrm>
            <a:off x="5304397" y="1973351"/>
            <a:ext cx="351024" cy="347301"/>
            <a:chOff x="946175" y="3619500"/>
            <a:chExt cx="296975" cy="293825"/>
          </a:xfrm>
        </p:grpSpPr>
        <p:sp>
          <p:nvSpPr>
            <p:cNvPr id="6340" name="Google Shape;6340;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81"/>
          <p:cNvGrpSpPr/>
          <p:nvPr/>
        </p:nvGrpSpPr>
        <p:grpSpPr>
          <a:xfrm>
            <a:off x="5303939" y="2417985"/>
            <a:ext cx="351940" cy="350995"/>
            <a:chOff x="944600" y="3981825"/>
            <a:chExt cx="297750" cy="296950"/>
          </a:xfrm>
        </p:grpSpPr>
        <p:sp>
          <p:nvSpPr>
            <p:cNvPr id="6347" name="Google Shape;6347;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81"/>
          <p:cNvGrpSpPr/>
          <p:nvPr/>
        </p:nvGrpSpPr>
        <p:grpSpPr>
          <a:xfrm>
            <a:off x="7520875" y="1531845"/>
            <a:ext cx="350079" cy="349133"/>
            <a:chOff x="2768750" y="3227275"/>
            <a:chExt cx="296175" cy="295375"/>
          </a:xfrm>
        </p:grpSpPr>
        <p:sp>
          <p:nvSpPr>
            <p:cNvPr id="6352" name="Google Shape;6352;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81"/>
          <p:cNvGrpSpPr/>
          <p:nvPr/>
        </p:nvGrpSpPr>
        <p:grpSpPr>
          <a:xfrm>
            <a:off x="7541826" y="1972717"/>
            <a:ext cx="308177" cy="348572"/>
            <a:chOff x="2786075" y="3591800"/>
            <a:chExt cx="260725" cy="294900"/>
          </a:xfrm>
        </p:grpSpPr>
        <p:sp>
          <p:nvSpPr>
            <p:cNvPr id="6361" name="Google Shape;6361;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1"/>
          <p:cNvGrpSpPr/>
          <p:nvPr/>
        </p:nvGrpSpPr>
        <p:grpSpPr>
          <a:xfrm>
            <a:off x="7582324" y="2418444"/>
            <a:ext cx="227180" cy="350079"/>
            <a:chOff x="2819150" y="3955025"/>
            <a:chExt cx="192200" cy="296175"/>
          </a:xfrm>
        </p:grpSpPr>
        <p:sp>
          <p:nvSpPr>
            <p:cNvPr id="6367" name="Google Shape;6367;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1"/>
          <p:cNvGrpSpPr/>
          <p:nvPr/>
        </p:nvGrpSpPr>
        <p:grpSpPr>
          <a:xfrm>
            <a:off x="6206097" y="2884042"/>
            <a:ext cx="349133" cy="348217"/>
            <a:chOff x="4629125" y="3235150"/>
            <a:chExt cx="295375" cy="294600"/>
          </a:xfrm>
        </p:grpSpPr>
        <p:sp>
          <p:nvSpPr>
            <p:cNvPr id="6372" name="Google Shape;6372;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1"/>
          <p:cNvGrpSpPr/>
          <p:nvPr/>
        </p:nvGrpSpPr>
        <p:grpSpPr>
          <a:xfrm>
            <a:off x="6206082" y="3331575"/>
            <a:ext cx="349163" cy="349133"/>
            <a:chOff x="4628325" y="3599825"/>
            <a:chExt cx="295400" cy="295375"/>
          </a:xfrm>
        </p:grpSpPr>
        <p:sp>
          <p:nvSpPr>
            <p:cNvPr id="6378" name="Google Shape;6378;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81"/>
          <p:cNvGrpSpPr/>
          <p:nvPr/>
        </p:nvGrpSpPr>
        <p:grpSpPr>
          <a:xfrm>
            <a:off x="6227033" y="3807186"/>
            <a:ext cx="307261" cy="350079"/>
            <a:chOff x="4645650" y="3962900"/>
            <a:chExt cx="259950" cy="296175"/>
          </a:xfrm>
        </p:grpSpPr>
        <p:sp>
          <p:nvSpPr>
            <p:cNvPr id="6391" name="Google Shape;6391;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1"/>
          <p:cNvGrpSpPr/>
          <p:nvPr/>
        </p:nvGrpSpPr>
        <p:grpSpPr>
          <a:xfrm>
            <a:off x="7979994" y="3332048"/>
            <a:ext cx="349133" cy="348188"/>
            <a:chOff x="6143725" y="3582500"/>
            <a:chExt cx="295375" cy="294575"/>
          </a:xfrm>
        </p:grpSpPr>
        <p:sp>
          <p:nvSpPr>
            <p:cNvPr id="6398" name="Google Shape;6398;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81"/>
          <p:cNvGrpSpPr/>
          <p:nvPr/>
        </p:nvGrpSpPr>
        <p:grpSpPr>
          <a:xfrm>
            <a:off x="5748820" y="1531387"/>
            <a:ext cx="350995" cy="350049"/>
            <a:chOff x="1310075" y="3253275"/>
            <a:chExt cx="296950" cy="296150"/>
          </a:xfrm>
        </p:grpSpPr>
        <p:sp>
          <p:nvSpPr>
            <p:cNvPr id="6406" name="Google Shape;6406;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9" name="Google Shape;6409;p81"/>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0" name="Google Shape;6410;p81"/>
          <p:cNvGrpSpPr/>
          <p:nvPr/>
        </p:nvGrpSpPr>
        <p:grpSpPr>
          <a:xfrm>
            <a:off x="5748347" y="2417646"/>
            <a:ext cx="351941" cy="351675"/>
            <a:chOff x="1310075" y="3980250"/>
            <a:chExt cx="297750" cy="297525"/>
          </a:xfrm>
        </p:grpSpPr>
        <p:sp>
          <p:nvSpPr>
            <p:cNvPr id="6411" name="Google Shape;6411;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1"/>
          <p:cNvGrpSpPr/>
          <p:nvPr/>
        </p:nvGrpSpPr>
        <p:grpSpPr>
          <a:xfrm>
            <a:off x="8013136" y="1531845"/>
            <a:ext cx="266305" cy="349133"/>
            <a:chOff x="3167275" y="3227275"/>
            <a:chExt cx="225300" cy="295375"/>
          </a:xfrm>
        </p:grpSpPr>
        <p:sp>
          <p:nvSpPr>
            <p:cNvPr id="6416" name="Google Shape;6416;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1" name="Google Shape;6421;p81"/>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2" name="Google Shape;6422;p81"/>
          <p:cNvGrpSpPr/>
          <p:nvPr/>
        </p:nvGrpSpPr>
        <p:grpSpPr>
          <a:xfrm>
            <a:off x="7970318" y="2418902"/>
            <a:ext cx="351940" cy="349163"/>
            <a:chOff x="3133425" y="3955025"/>
            <a:chExt cx="297750" cy="295400"/>
          </a:xfrm>
        </p:grpSpPr>
        <p:sp>
          <p:nvSpPr>
            <p:cNvPr id="6423" name="Google Shape;6423;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81"/>
          <p:cNvGrpSpPr/>
          <p:nvPr/>
        </p:nvGrpSpPr>
        <p:grpSpPr>
          <a:xfrm>
            <a:off x="6650491" y="2882490"/>
            <a:ext cx="350079" cy="351320"/>
            <a:chOff x="4991425" y="3234750"/>
            <a:chExt cx="296175" cy="297225"/>
          </a:xfrm>
        </p:grpSpPr>
        <p:sp>
          <p:nvSpPr>
            <p:cNvPr id="6427" name="Google Shape;6427;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1"/>
          <p:cNvGrpSpPr/>
          <p:nvPr/>
        </p:nvGrpSpPr>
        <p:grpSpPr>
          <a:xfrm>
            <a:off x="6650491" y="3352053"/>
            <a:ext cx="350079" cy="308177"/>
            <a:chOff x="4991425" y="3617150"/>
            <a:chExt cx="296175" cy="260725"/>
          </a:xfrm>
        </p:grpSpPr>
        <p:sp>
          <p:nvSpPr>
            <p:cNvPr id="6434" name="Google Shape;6434;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81"/>
          <p:cNvGrpSpPr/>
          <p:nvPr/>
        </p:nvGrpSpPr>
        <p:grpSpPr>
          <a:xfrm>
            <a:off x="6727764" y="3807644"/>
            <a:ext cx="195532" cy="349163"/>
            <a:chOff x="5056800" y="3962900"/>
            <a:chExt cx="165425" cy="295400"/>
          </a:xfrm>
        </p:grpSpPr>
        <p:sp>
          <p:nvSpPr>
            <p:cNvPr id="6442" name="Google Shape;6442;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1"/>
          <p:cNvGrpSpPr/>
          <p:nvPr/>
        </p:nvGrpSpPr>
        <p:grpSpPr>
          <a:xfrm>
            <a:off x="7979062" y="3807660"/>
            <a:ext cx="350995" cy="349133"/>
            <a:chOff x="6168925" y="3936925"/>
            <a:chExt cx="296950" cy="295375"/>
          </a:xfrm>
        </p:grpSpPr>
        <p:sp>
          <p:nvSpPr>
            <p:cNvPr id="6446" name="Google Shape;6446;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1"/>
          <p:cNvGrpSpPr/>
          <p:nvPr/>
        </p:nvGrpSpPr>
        <p:grpSpPr>
          <a:xfrm>
            <a:off x="6192756" y="1531845"/>
            <a:ext cx="348188" cy="349133"/>
            <a:chOff x="1674750" y="3254050"/>
            <a:chExt cx="294575" cy="295375"/>
          </a:xfrm>
        </p:grpSpPr>
        <p:sp>
          <p:nvSpPr>
            <p:cNvPr id="6453" name="Google Shape;6453;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1"/>
          <p:cNvGrpSpPr/>
          <p:nvPr/>
        </p:nvGrpSpPr>
        <p:grpSpPr>
          <a:xfrm>
            <a:off x="6207177" y="1972435"/>
            <a:ext cx="319347" cy="349133"/>
            <a:chOff x="1687350" y="3618725"/>
            <a:chExt cx="270175" cy="295375"/>
          </a:xfrm>
        </p:grpSpPr>
        <p:sp>
          <p:nvSpPr>
            <p:cNvPr id="6457" name="Google Shape;6457;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81"/>
          <p:cNvGrpSpPr/>
          <p:nvPr/>
        </p:nvGrpSpPr>
        <p:grpSpPr>
          <a:xfrm>
            <a:off x="6190880" y="2418916"/>
            <a:ext cx="351940" cy="349133"/>
            <a:chOff x="1672375" y="3982600"/>
            <a:chExt cx="297750" cy="295375"/>
          </a:xfrm>
        </p:grpSpPr>
        <p:sp>
          <p:nvSpPr>
            <p:cNvPr id="6461" name="Google Shape;6461;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81"/>
          <p:cNvGrpSpPr/>
          <p:nvPr/>
        </p:nvGrpSpPr>
        <p:grpSpPr>
          <a:xfrm>
            <a:off x="4882872" y="2883111"/>
            <a:ext cx="350079" cy="350079"/>
            <a:chOff x="3497300" y="3227275"/>
            <a:chExt cx="296175" cy="296175"/>
          </a:xfrm>
        </p:grpSpPr>
        <p:sp>
          <p:nvSpPr>
            <p:cNvPr id="6465" name="Google Shape;6465;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81"/>
          <p:cNvGrpSpPr/>
          <p:nvPr/>
        </p:nvGrpSpPr>
        <p:grpSpPr>
          <a:xfrm>
            <a:off x="4883345" y="3332506"/>
            <a:ext cx="349133" cy="347272"/>
            <a:chOff x="3497300" y="3591950"/>
            <a:chExt cx="295375" cy="293800"/>
          </a:xfrm>
        </p:grpSpPr>
        <p:sp>
          <p:nvSpPr>
            <p:cNvPr id="6474" name="Google Shape;6474;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81"/>
          <p:cNvGrpSpPr/>
          <p:nvPr/>
        </p:nvGrpSpPr>
        <p:grpSpPr>
          <a:xfrm>
            <a:off x="4883345" y="3807644"/>
            <a:ext cx="349133" cy="349163"/>
            <a:chOff x="3497300" y="3955025"/>
            <a:chExt cx="295375" cy="295400"/>
          </a:xfrm>
        </p:grpSpPr>
        <p:sp>
          <p:nvSpPr>
            <p:cNvPr id="6483" name="Google Shape;6483;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1"/>
          <p:cNvGrpSpPr/>
          <p:nvPr/>
        </p:nvGrpSpPr>
        <p:grpSpPr>
          <a:xfrm>
            <a:off x="7107917" y="2883835"/>
            <a:ext cx="327739" cy="348631"/>
            <a:chOff x="5364750" y="3235150"/>
            <a:chExt cx="277275" cy="294950"/>
          </a:xfrm>
        </p:grpSpPr>
        <p:sp>
          <p:nvSpPr>
            <p:cNvPr id="6487" name="Google Shape;6487;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1"/>
          <p:cNvGrpSpPr/>
          <p:nvPr/>
        </p:nvGrpSpPr>
        <p:grpSpPr>
          <a:xfrm>
            <a:off x="7096274" y="3330171"/>
            <a:ext cx="351024" cy="351940"/>
            <a:chOff x="5355300" y="3598250"/>
            <a:chExt cx="296975" cy="297750"/>
          </a:xfrm>
        </p:grpSpPr>
        <p:sp>
          <p:nvSpPr>
            <p:cNvPr id="6496" name="Google Shape;6496;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81"/>
          <p:cNvGrpSpPr/>
          <p:nvPr/>
        </p:nvGrpSpPr>
        <p:grpSpPr>
          <a:xfrm>
            <a:off x="7100470" y="3869093"/>
            <a:ext cx="342632" cy="226264"/>
            <a:chOff x="5358450" y="4015675"/>
            <a:chExt cx="289875" cy="191425"/>
          </a:xfrm>
        </p:grpSpPr>
        <p:sp>
          <p:nvSpPr>
            <p:cNvPr id="6505" name="Google Shape;6505;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1"/>
          <p:cNvGrpSpPr/>
          <p:nvPr/>
        </p:nvGrpSpPr>
        <p:grpSpPr>
          <a:xfrm>
            <a:off x="6226953" y="4251624"/>
            <a:ext cx="351024" cy="325464"/>
            <a:chOff x="6543825" y="3202075"/>
            <a:chExt cx="296975" cy="275350"/>
          </a:xfrm>
        </p:grpSpPr>
        <p:sp>
          <p:nvSpPr>
            <p:cNvPr id="6510" name="Google Shape;6510;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1"/>
          <p:cNvGrpSpPr/>
          <p:nvPr/>
        </p:nvGrpSpPr>
        <p:grpSpPr>
          <a:xfrm>
            <a:off x="6633934" y="1531372"/>
            <a:ext cx="350079" cy="350079"/>
            <a:chOff x="2037825" y="3254050"/>
            <a:chExt cx="296175" cy="296175"/>
          </a:xfrm>
        </p:grpSpPr>
        <p:sp>
          <p:nvSpPr>
            <p:cNvPr id="6518" name="Google Shape;6518;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1"/>
          <p:cNvGrpSpPr/>
          <p:nvPr/>
        </p:nvGrpSpPr>
        <p:grpSpPr>
          <a:xfrm>
            <a:off x="6632072" y="1972539"/>
            <a:ext cx="353802" cy="348926"/>
            <a:chOff x="2034675" y="3617925"/>
            <a:chExt cx="299325" cy="295200"/>
          </a:xfrm>
        </p:grpSpPr>
        <p:sp>
          <p:nvSpPr>
            <p:cNvPr id="6525" name="Google Shape;6525;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81"/>
          <p:cNvGrpSpPr/>
          <p:nvPr/>
        </p:nvGrpSpPr>
        <p:grpSpPr>
          <a:xfrm>
            <a:off x="6633934" y="2418916"/>
            <a:ext cx="350079" cy="349133"/>
            <a:chOff x="2037825" y="3981825"/>
            <a:chExt cx="296175" cy="295375"/>
          </a:xfrm>
        </p:grpSpPr>
        <p:sp>
          <p:nvSpPr>
            <p:cNvPr id="6531" name="Google Shape;6531;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1"/>
          <p:cNvGrpSpPr/>
          <p:nvPr/>
        </p:nvGrpSpPr>
        <p:grpSpPr>
          <a:xfrm>
            <a:off x="5318952" y="2915232"/>
            <a:ext cx="350079" cy="285837"/>
            <a:chOff x="3860400" y="3254050"/>
            <a:chExt cx="296175" cy="241825"/>
          </a:xfrm>
        </p:grpSpPr>
        <p:sp>
          <p:nvSpPr>
            <p:cNvPr id="6535" name="Google Shape;6535;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1"/>
          <p:cNvGrpSpPr/>
          <p:nvPr/>
        </p:nvGrpSpPr>
        <p:grpSpPr>
          <a:xfrm>
            <a:off x="5318479" y="3331102"/>
            <a:ext cx="351024" cy="350079"/>
            <a:chOff x="3859600" y="3591950"/>
            <a:chExt cx="296975" cy="296175"/>
          </a:xfrm>
        </p:grpSpPr>
        <p:sp>
          <p:nvSpPr>
            <p:cNvPr id="6543" name="Google Shape;6543;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81"/>
          <p:cNvGrpSpPr/>
          <p:nvPr/>
        </p:nvGrpSpPr>
        <p:grpSpPr>
          <a:xfrm>
            <a:off x="5318952" y="3807186"/>
            <a:ext cx="350079" cy="350079"/>
            <a:chOff x="3860400" y="3955025"/>
            <a:chExt cx="296175" cy="296175"/>
          </a:xfrm>
        </p:grpSpPr>
        <p:sp>
          <p:nvSpPr>
            <p:cNvPr id="6547" name="Google Shape;6547;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81"/>
          <p:cNvGrpSpPr/>
          <p:nvPr/>
        </p:nvGrpSpPr>
        <p:grpSpPr>
          <a:xfrm>
            <a:off x="7534167" y="2883584"/>
            <a:ext cx="355664" cy="349133"/>
            <a:chOff x="5716825" y="3235950"/>
            <a:chExt cx="300900" cy="295375"/>
          </a:xfrm>
        </p:grpSpPr>
        <p:sp>
          <p:nvSpPr>
            <p:cNvPr id="6553" name="Google Shape;6553;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81"/>
          <p:cNvGrpSpPr/>
          <p:nvPr/>
        </p:nvGrpSpPr>
        <p:grpSpPr>
          <a:xfrm>
            <a:off x="7547199" y="3342272"/>
            <a:ext cx="329601" cy="327739"/>
            <a:chOff x="5727850" y="3609275"/>
            <a:chExt cx="278850" cy="277275"/>
          </a:xfrm>
        </p:grpSpPr>
        <p:sp>
          <p:nvSpPr>
            <p:cNvPr id="6558" name="Google Shape;6558;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1"/>
          <p:cNvGrpSpPr/>
          <p:nvPr/>
        </p:nvGrpSpPr>
        <p:grpSpPr>
          <a:xfrm>
            <a:off x="7558383" y="3807659"/>
            <a:ext cx="307231" cy="349133"/>
            <a:chOff x="5736525" y="3963700"/>
            <a:chExt cx="259925" cy="295375"/>
          </a:xfrm>
        </p:grpSpPr>
        <p:sp>
          <p:nvSpPr>
            <p:cNvPr id="6564" name="Google Shape;6564;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81"/>
          <p:cNvGrpSpPr/>
          <p:nvPr/>
        </p:nvGrpSpPr>
        <p:grpSpPr>
          <a:xfrm>
            <a:off x="6649963" y="4256985"/>
            <a:ext cx="351024" cy="350079"/>
            <a:chOff x="6553275" y="3604550"/>
            <a:chExt cx="296975" cy="296175"/>
          </a:xfrm>
        </p:grpSpPr>
        <p:sp>
          <p:nvSpPr>
            <p:cNvPr id="6572" name="Google Shape;6572;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81"/>
        <p:cNvGrpSpPr/>
        <p:nvPr/>
      </p:nvGrpSpPr>
      <p:grpSpPr>
        <a:xfrm>
          <a:off x="0" y="0"/>
          <a:ext cx="0" cy="0"/>
          <a:chOff x="0" y="0"/>
          <a:chExt cx="0" cy="0"/>
        </a:xfrm>
      </p:grpSpPr>
      <p:sp>
        <p:nvSpPr>
          <p:cNvPr id="6582" name="Google Shape;6582;p8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83" name="Google Shape;6583;p8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84" name="Google Shape;6584;p82"/>
          <p:cNvGrpSpPr/>
          <p:nvPr/>
        </p:nvGrpSpPr>
        <p:grpSpPr>
          <a:xfrm>
            <a:off x="877057" y="1532946"/>
            <a:ext cx="294401" cy="353645"/>
            <a:chOff x="-35814600" y="3202075"/>
            <a:chExt cx="242625" cy="291450"/>
          </a:xfrm>
        </p:grpSpPr>
        <p:sp>
          <p:nvSpPr>
            <p:cNvPr id="6585" name="Google Shape;6585;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2"/>
          <p:cNvGrpSpPr/>
          <p:nvPr/>
        </p:nvGrpSpPr>
        <p:grpSpPr>
          <a:xfrm>
            <a:off x="847435" y="1973866"/>
            <a:ext cx="353645" cy="353888"/>
            <a:chOff x="-35839800" y="3561025"/>
            <a:chExt cx="291450" cy="291650"/>
          </a:xfrm>
        </p:grpSpPr>
        <p:sp>
          <p:nvSpPr>
            <p:cNvPr id="6593" name="Google Shape;6593;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0" name="Google Shape;6600;p82"/>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1" name="Google Shape;6601;p82"/>
          <p:cNvGrpSpPr/>
          <p:nvPr/>
        </p:nvGrpSpPr>
        <p:grpSpPr>
          <a:xfrm>
            <a:off x="3084980" y="1532946"/>
            <a:ext cx="353645" cy="353645"/>
            <a:chOff x="-34003850" y="3227275"/>
            <a:chExt cx="291450" cy="291450"/>
          </a:xfrm>
        </p:grpSpPr>
        <p:sp>
          <p:nvSpPr>
            <p:cNvPr id="6602" name="Google Shape;6602;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82"/>
          <p:cNvGrpSpPr/>
          <p:nvPr/>
        </p:nvGrpSpPr>
        <p:grpSpPr>
          <a:xfrm>
            <a:off x="3084510" y="1973638"/>
            <a:ext cx="354586" cy="354343"/>
            <a:chOff x="-34004625" y="3585850"/>
            <a:chExt cx="292225" cy="292025"/>
          </a:xfrm>
        </p:grpSpPr>
        <p:sp>
          <p:nvSpPr>
            <p:cNvPr id="6608" name="Google Shape;6608;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82"/>
          <p:cNvGrpSpPr/>
          <p:nvPr/>
        </p:nvGrpSpPr>
        <p:grpSpPr>
          <a:xfrm>
            <a:off x="3084025" y="2408839"/>
            <a:ext cx="355557" cy="354616"/>
            <a:chOff x="-34005425" y="3945575"/>
            <a:chExt cx="293025" cy="292250"/>
          </a:xfrm>
        </p:grpSpPr>
        <p:sp>
          <p:nvSpPr>
            <p:cNvPr id="6614" name="Google Shape;6614;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2"/>
          <p:cNvGrpSpPr/>
          <p:nvPr/>
        </p:nvGrpSpPr>
        <p:grpSpPr>
          <a:xfrm>
            <a:off x="1731124" y="2882015"/>
            <a:ext cx="358408" cy="355557"/>
            <a:chOff x="-32174975" y="3192625"/>
            <a:chExt cx="295375" cy="293025"/>
          </a:xfrm>
        </p:grpSpPr>
        <p:sp>
          <p:nvSpPr>
            <p:cNvPr id="6618" name="Google Shape;6618;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2" name="Google Shape;6622;p82"/>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4" name="Google Shape;6624;p82"/>
          <p:cNvGrpSpPr/>
          <p:nvPr/>
        </p:nvGrpSpPr>
        <p:grpSpPr>
          <a:xfrm>
            <a:off x="3970274" y="2882970"/>
            <a:ext cx="354586" cy="353645"/>
            <a:chOff x="-30345325" y="3184750"/>
            <a:chExt cx="292225" cy="291450"/>
          </a:xfrm>
        </p:grpSpPr>
        <p:sp>
          <p:nvSpPr>
            <p:cNvPr id="6625" name="Google Shape;6625;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2"/>
          <p:cNvGrpSpPr/>
          <p:nvPr/>
        </p:nvGrpSpPr>
        <p:grpSpPr>
          <a:xfrm>
            <a:off x="1295026" y="1532946"/>
            <a:ext cx="353645" cy="353645"/>
            <a:chOff x="-35481425" y="3202075"/>
            <a:chExt cx="291450" cy="291450"/>
          </a:xfrm>
        </p:grpSpPr>
        <p:sp>
          <p:nvSpPr>
            <p:cNvPr id="6631" name="Google Shape;6631;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2"/>
          <p:cNvGrpSpPr/>
          <p:nvPr/>
        </p:nvGrpSpPr>
        <p:grpSpPr>
          <a:xfrm>
            <a:off x="1294556" y="1974472"/>
            <a:ext cx="354586" cy="352675"/>
            <a:chOff x="-35482200" y="3561225"/>
            <a:chExt cx="292225" cy="290650"/>
          </a:xfrm>
        </p:grpSpPr>
        <p:sp>
          <p:nvSpPr>
            <p:cNvPr id="6639" name="Google Shape;6639;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82"/>
          <p:cNvGrpSpPr/>
          <p:nvPr/>
        </p:nvGrpSpPr>
        <p:grpSpPr>
          <a:xfrm>
            <a:off x="1295026" y="2409340"/>
            <a:ext cx="353645" cy="353615"/>
            <a:chOff x="-35481425" y="3919600"/>
            <a:chExt cx="291450" cy="291425"/>
          </a:xfrm>
        </p:grpSpPr>
        <p:sp>
          <p:nvSpPr>
            <p:cNvPr id="6643" name="Google Shape;6643;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2"/>
          <p:cNvGrpSpPr/>
          <p:nvPr/>
        </p:nvGrpSpPr>
        <p:grpSpPr>
          <a:xfrm>
            <a:off x="3530661" y="1533431"/>
            <a:ext cx="357468" cy="352675"/>
            <a:chOff x="-33645475" y="3228075"/>
            <a:chExt cx="294600" cy="290650"/>
          </a:xfrm>
        </p:grpSpPr>
        <p:sp>
          <p:nvSpPr>
            <p:cNvPr id="6652" name="Google Shape;6652;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2"/>
          <p:cNvGrpSpPr/>
          <p:nvPr/>
        </p:nvGrpSpPr>
        <p:grpSpPr>
          <a:xfrm>
            <a:off x="3531631" y="1973516"/>
            <a:ext cx="355526" cy="354586"/>
            <a:chOff x="-33646250" y="3586425"/>
            <a:chExt cx="293000" cy="292225"/>
          </a:xfrm>
        </p:grpSpPr>
        <p:sp>
          <p:nvSpPr>
            <p:cNvPr id="6660" name="Google Shape;6660;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2"/>
          <p:cNvGrpSpPr/>
          <p:nvPr/>
        </p:nvGrpSpPr>
        <p:grpSpPr>
          <a:xfrm>
            <a:off x="3532101" y="2408369"/>
            <a:ext cx="354586" cy="355557"/>
            <a:chOff x="-33645475" y="3944800"/>
            <a:chExt cx="292225" cy="293025"/>
          </a:xfrm>
        </p:grpSpPr>
        <p:sp>
          <p:nvSpPr>
            <p:cNvPr id="6663" name="Google Shape;6663;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2"/>
          <p:cNvGrpSpPr/>
          <p:nvPr/>
        </p:nvGrpSpPr>
        <p:grpSpPr>
          <a:xfrm>
            <a:off x="2185320" y="2882106"/>
            <a:ext cx="352675" cy="355375"/>
            <a:chOff x="-31809525" y="3192625"/>
            <a:chExt cx="290650" cy="292875"/>
          </a:xfrm>
        </p:grpSpPr>
        <p:sp>
          <p:nvSpPr>
            <p:cNvPr id="6674" name="Google Shape;6674;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2184835" y="3352658"/>
            <a:ext cx="353645" cy="355557"/>
            <a:chOff x="-31811100" y="3550975"/>
            <a:chExt cx="291450" cy="293025"/>
          </a:xfrm>
        </p:grpSpPr>
        <p:sp>
          <p:nvSpPr>
            <p:cNvPr id="6679" name="Google Shape;6679;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2"/>
          <p:cNvGrpSpPr/>
          <p:nvPr/>
        </p:nvGrpSpPr>
        <p:grpSpPr>
          <a:xfrm>
            <a:off x="2178631" y="3816962"/>
            <a:ext cx="366052" cy="356831"/>
            <a:chOff x="-31817400" y="3910025"/>
            <a:chExt cx="301675" cy="294075"/>
          </a:xfrm>
        </p:grpSpPr>
        <p:sp>
          <p:nvSpPr>
            <p:cNvPr id="6687" name="Google Shape;6687;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2"/>
          <p:cNvGrpSpPr/>
          <p:nvPr/>
        </p:nvGrpSpPr>
        <p:grpSpPr>
          <a:xfrm>
            <a:off x="3970259" y="3353143"/>
            <a:ext cx="354616" cy="354586"/>
            <a:chOff x="-30354000" y="3569100"/>
            <a:chExt cx="292250" cy="292225"/>
          </a:xfrm>
        </p:grpSpPr>
        <p:sp>
          <p:nvSpPr>
            <p:cNvPr id="6691" name="Google Shape;6691;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2"/>
          <p:cNvGrpSpPr/>
          <p:nvPr/>
        </p:nvGrpSpPr>
        <p:grpSpPr>
          <a:xfrm>
            <a:off x="1748837" y="1532946"/>
            <a:ext cx="342148" cy="353645"/>
            <a:chOff x="-35118325" y="3202075"/>
            <a:chExt cx="281975" cy="291450"/>
          </a:xfrm>
        </p:grpSpPr>
        <p:sp>
          <p:nvSpPr>
            <p:cNvPr id="6698" name="Google Shape;6698;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82"/>
          <p:cNvGrpSpPr/>
          <p:nvPr/>
        </p:nvGrpSpPr>
        <p:grpSpPr>
          <a:xfrm>
            <a:off x="1742618" y="1974199"/>
            <a:ext cx="354586" cy="353221"/>
            <a:chOff x="-35123050" y="3561225"/>
            <a:chExt cx="292225" cy="291100"/>
          </a:xfrm>
        </p:grpSpPr>
        <p:sp>
          <p:nvSpPr>
            <p:cNvPr id="6703" name="Google Shape;6703;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2"/>
          <p:cNvGrpSpPr/>
          <p:nvPr/>
        </p:nvGrpSpPr>
        <p:grpSpPr>
          <a:xfrm>
            <a:off x="1784677" y="2409340"/>
            <a:ext cx="270467" cy="353615"/>
            <a:chOff x="-35089175" y="3919600"/>
            <a:chExt cx="222900" cy="291425"/>
          </a:xfrm>
        </p:grpSpPr>
        <p:sp>
          <p:nvSpPr>
            <p:cNvPr id="6706" name="Google Shape;6706;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2"/>
          <p:cNvGrpSpPr/>
          <p:nvPr/>
        </p:nvGrpSpPr>
        <p:grpSpPr>
          <a:xfrm>
            <a:off x="3981673" y="1532703"/>
            <a:ext cx="336445" cy="354131"/>
            <a:chOff x="-33277650" y="3226875"/>
            <a:chExt cx="277275" cy="291850"/>
          </a:xfrm>
        </p:grpSpPr>
        <p:sp>
          <p:nvSpPr>
            <p:cNvPr id="6709" name="Google Shape;6709;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2"/>
          <p:cNvGrpSpPr/>
          <p:nvPr/>
        </p:nvGrpSpPr>
        <p:grpSpPr>
          <a:xfrm>
            <a:off x="3973073" y="1973987"/>
            <a:ext cx="353645" cy="353645"/>
            <a:chOff x="-33286325" y="3586425"/>
            <a:chExt cx="291450" cy="291450"/>
          </a:xfrm>
        </p:grpSpPr>
        <p:sp>
          <p:nvSpPr>
            <p:cNvPr id="6717" name="Google Shape;6717;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2"/>
          <p:cNvGrpSpPr/>
          <p:nvPr/>
        </p:nvGrpSpPr>
        <p:grpSpPr>
          <a:xfrm>
            <a:off x="3973073" y="2408369"/>
            <a:ext cx="353645" cy="355557"/>
            <a:chOff x="-33286325" y="3944800"/>
            <a:chExt cx="291450" cy="293025"/>
          </a:xfrm>
        </p:grpSpPr>
        <p:sp>
          <p:nvSpPr>
            <p:cNvPr id="6723" name="Google Shape;6723;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2"/>
          <p:cNvGrpSpPr/>
          <p:nvPr/>
        </p:nvGrpSpPr>
        <p:grpSpPr>
          <a:xfrm>
            <a:off x="2631470" y="2881529"/>
            <a:ext cx="353645" cy="356527"/>
            <a:chOff x="-31452725" y="3191825"/>
            <a:chExt cx="291450" cy="293825"/>
          </a:xfrm>
        </p:grpSpPr>
        <p:sp>
          <p:nvSpPr>
            <p:cNvPr id="6728" name="Google Shape;6728;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2"/>
          <p:cNvGrpSpPr/>
          <p:nvPr/>
        </p:nvGrpSpPr>
        <p:grpSpPr>
          <a:xfrm>
            <a:off x="2631000" y="3353144"/>
            <a:ext cx="354586" cy="354586"/>
            <a:chOff x="-31452725" y="3551775"/>
            <a:chExt cx="292225" cy="292225"/>
          </a:xfrm>
        </p:grpSpPr>
        <p:sp>
          <p:nvSpPr>
            <p:cNvPr id="6733" name="Google Shape;6733;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2"/>
          <p:cNvGrpSpPr/>
          <p:nvPr/>
        </p:nvGrpSpPr>
        <p:grpSpPr>
          <a:xfrm>
            <a:off x="2629559" y="3817129"/>
            <a:ext cx="357468" cy="356497"/>
            <a:chOff x="-31455100" y="3909350"/>
            <a:chExt cx="294600" cy="293800"/>
          </a:xfrm>
        </p:grpSpPr>
        <p:sp>
          <p:nvSpPr>
            <p:cNvPr id="6738" name="Google Shape;6738;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2"/>
          <p:cNvGrpSpPr/>
          <p:nvPr/>
        </p:nvGrpSpPr>
        <p:grpSpPr>
          <a:xfrm>
            <a:off x="3970744" y="3818084"/>
            <a:ext cx="353645" cy="354586"/>
            <a:chOff x="-30345325" y="3918800"/>
            <a:chExt cx="291450" cy="292225"/>
          </a:xfrm>
        </p:grpSpPr>
        <p:sp>
          <p:nvSpPr>
            <p:cNvPr id="6741" name="Google Shape;6741;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2"/>
          <p:cNvGrpSpPr/>
          <p:nvPr/>
        </p:nvGrpSpPr>
        <p:grpSpPr>
          <a:xfrm>
            <a:off x="2200736" y="1532946"/>
            <a:ext cx="332593" cy="353645"/>
            <a:chOff x="-34755225" y="3202075"/>
            <a:chExt cx="274100" cy="291450"/>
          </a:xfrm>
        </p:grpSpPr>
        <p:sp>
          <p:nvSpPr>
            <p:cNvPr id="6747" name="Google Shape;6747;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82"/>
          <p:cNvGrpSpPr/>
          <p:nvPr/>
        </p:nvGrpSpPr>
        <p:grpSpPr>
          <a:xfrm>
            <a:off x="2190209" y="1973987"/>
            <a:ext cx="353645" cy="353645"/>
            <a:chOff x="-34763900" y="3561225"/>
            <a:chExt cx="291450" cy="291450"/>
          </a:xfrm>
        </p:grpSpPr>
        <p:sp>
          <p:nvSpPr>
            <p:cNvPr id="6755" name="Google Shape;6755;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8" name="Google Shape;6758;p82"/>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9" name="Google Shape;6759;p82"/>
          <p:cNvGrpSpPr/>
          <p:nvPr/>
        </p:nvGrpSpPr>
        <p:grpSpPr>
          <a:xfrm>
            <a:off x="845106" y="2882499"/>
            <a:ext cx="354586" cy="354586"/>
            <a:chOff x="-32927950" y="3227275"/>
            <a:chExt cx="292225" cy="292225"/>
          </a:xfrm>
        </p:grpSpPr>
        <p:sp>
          <p:nvSpPr>
            <p:cNvPr id="6760" name="Google Shape;6760;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2"/>
          <p:cNvGrpSpPr/>
          <p:nvPr/>
        </p:nvGrpSpPr>
        <p:grpSpPr>
          <a:xfrm>
            <a:off x="844621" y="3353613"/>
            <a:ext cx="355557" cy="353645"/>
            <a:chOff x="-32927950" y="3586425"/>
            <a:chExt cx="293025" cy="291450"/>
          </a:xfrm>
        </p:grpSpPr>
        <p:sp>
          <p:nvSpPr>
            <p:cNvPr id="6766" name="Google Shape;6766;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82"/>
          <p:cNvGrpSpPr/>
          <p:nvPr/>
        </p:nvGrpSpPr>
        <p:grpSpPr>
          <a:xfrm>
            <a:off x="845106" y="3817598"/>
            <a:ext cx="354586" cy="355557"/>
            <a:chOff x="-32927950" y="3944800"/>
            <a:chExt cx="292225" cy="293025"/>
          </a:xfrm>
        </p:grpSpPr>
        <p:sp>
          <p:nvSpPr>
            <p:cNvPr id="6772" name="Google Shape;6772;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82"/>
          <p:cNvGrpSpPr/>
          <p:nvPr/>
        </p:nvGrpSpPr>
        <p:grpSpPr>
          <a:xfrm>
            <a:off x="3073898" y="2882849"/>
            <a:ext cx="354586" cy="353888"/>
            <a:chOff x="-31094350" y="3194000"/>
            <a:chExt cx="292225" cy="291650"/>
          </a:xfrm>
        </p:grpSpPr>
        <p:sp>
          <p:nvSpPr>
            <p:cNvPr id="6782" name="Google Shape;6782;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2"/>
          <p:cNvGrpSpPr/>
          <p:nvPr/>
        </p:nvGrpSpPr>
        <p:grpSpPr>
          <a:xfrm>
            <a:off x="3074368" y="3353341"/>
            <a:ext cx="353645" cy="354191"/>
            <a:chOff x="-31093575" y="3552550"/>
            <a:chExt cx="291450" cy="291900"/>
          </a:xfrm>
        </p:grpSpPr>
        <p:sp>
          <p:nvSpPr>
            <p:cNvPr id="6791" name="Google Shape;6791;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82"/>
          <p:cNvGrpSpPr/>
          <p:nvPr/>
        </p:nvGrpSpPr>
        <p:grpSpPr>
          <a:xfrm>
            <a:off x="3074368" y="3818569"/>
            <a:ext cx="353645" cy="353615"/>
            <a:chOff x="-31093575" y="3911725"/>
            <a:chExt cx="291450" cy="291425"/>
          </a:xfrm>
        </p:grpSpPr>
        <p:sp>
          <p:nvSpPr>
            <p:cNvPr id="6796" name="Google Shape;6796;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82"/>
          <p:cNvGrpSpPr/>
          <p:nvPr/>
        </p:nvGrpSpPr>
        <p:grpSpPr>
          <a:xfrm>
            <a:off x="2183798" y="4275536"/>
            <a:ext cx="356497" cy="354586"/>
            <a:chOff x="-29946000" y="3183175"/>
            <a:chExt cx="293800" cy="292225"/>
          </a:xfrm>
        </p:grpSpPr>
        <p:sp>
          <p:nvSpPr>
            <p:cNvPr id="6799" name="Google Shape;6799;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2"/>
          <p:cNvGrpSpPr/>
          <p:nvPr/>
        </p:nvGrpSpPr>
        <p:grpSpPr>
          <a:xfrm>
            <a:off x="2628330" y="1532689"/>
            <a:ext cx="358408" cy="354161"/>
            <a:chOff x="-34408675" y="3202075"/>
            <a:chExt cx="295375" cy="291875"/>
          </a:xfrm>
        </p:grpSpPr>
        <p:sp>
          <p:nvSpPr>
            <p:cNvPr id="6806" name="Google Shape;6806;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2"/>
          <p:cNvGrpSpPr/>
          <p:nvPr/>
        </p:nvGrpSpPr>
        <p:grpSpPr>
          <a:xfrm>
            <a:off x="2630241" y="1972683"/>
            <a:ext cx="354586" cy="356254"/>
            <a:chOff x="-34405525" y="3558075"/>
            <a:chExt cx="292225" cy="293600"/>
          </a:xfrm>
        </p:grpSpPr>
        <p:sp>
          <p:nvSpPr>
            <p:cNvPr id="6811" name="Google Shape;6811;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2"/>
          <p:cNvGrpSpPr/>
          <p:nvPr/>
        </p:nvGrpSpPr>
        <p:grpSpPr>
          <a:xfrm>
            <a:off x="2629755" y="2409340"/>
            <a:ext cx="355557" cy="353615"/>
            <a:chOff x="-34406325" y="3919600"/>
            <a:chExt cx="293025" cy="291425"/>
          </a:xfrm>
        </p:grpSpPr>
        <p:sp>
          <p:nvSpPr>
            <p:cNvPr id="6815" name="Google Shape;6815;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82"/>
          <p:cNvGrpSpPr/>
          <p:nvPr/>
        </p:nvGrpSpPr>
        <p:grpSpPr>
          <a:xfrm>
            <a:off x="1293653" y="2888703"/>
            <a:ext cx="353645" cy="342179"/>
            <a:chOff x="-32568800" y="3232000"/>
            <a:chExt cx="291450" cy="282000"/>
          </a:xfrm>
        </p:grpSpPr>
        <p:sp>
          <p:nvSpPr>
            <p:cNvPr id="6823" name="Google Shape;6823;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82"/>
          <p:cNvGrpSpPr/>
          <p:nvPr/>
        </p:nvGrpSpPr>
        <p:grpSpPr>
          <a:xfrm>
            <a:off x="1293183" y="3353613"/>
            <a:ext cx="354586" cy="353645"/>
            <a:chOff x="-32569575" y="3586425"/>
            <a:chExt cx="292225" cy="291450"/>
          </a:xfrm>
        </p:grpSpPr>
        <p:sp>
          <p:nvSpPr>
            <p:cNvPr id="6826" name="Google Shape;6826;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82"/>
          <p:cNvGrpSpPr/>
          <p:nvPr/>
        </p:nvGrpSpPr>
        <p:grpSpPr>
          <a:xfrm>
            <a:off x="1284098" y="3818205"/>
            <a:ext cx="372756" cy="354343"/>
            <a:chOff x="-32576675" y="3944600"/>
            <a:chExt cx="307200" cy="292025"/>
          </a:xfrm>
        </p:grpSpPr>
        <p:sp>
          <p:nvSpPr>
            <p:cNvPr id="6829" name="Google Shape;6829;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2"/>
          <p:cNvGrpSpPr/>
          <p:nvPr/>
        </p:nvGrpSpPr>
        <p:grpSpPr>
          <a:xfrm>
            <a:off x="3529065" y="2882500"/>
            <a:ext cx="354586" cy="354586"/>
            <a:chOff x="-30735200" y="3192625"/>
            <a:chExt cx="292225" cy="292225"/>
          </a:xfrm>
        </p:grpSpPr>
        <p:sp>
          <p:nvSpPr>
            <p:cNvPr id="6832" name="Google Shape;6832;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2"/>
          <p:cNvGrpSpPr/>
          <p:nvPr/>
        </p:nvGrpSpPr>
        <p:grpSpPr>
          <a:xfrm>
            <a:off x="3529065" y="3353932"/>
            <a:ext cx="354586" cy="353008"/>
            <a:chOff x="-30735200" y="3552550"/>
            <a:chExt cx="292225" cy="290925"/>
          </a:xfrm>
        </p:grpSpPr>
        <p:sp>
          <p:nvSpPr>
            <p:cNvPr id="6840" name="Google Shape;6840;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82"/>
          <p:cNvGrpSpPr/>
          <p:nvPr/>
        </p:nvGrpSpPr>
        <p:grpSpPr>
          <a:xfrm>
            <a:off x="3529065" y="3818554"/>
            <a:ext cx="354586" cy="353645"/>
            <a:chOff x="-30735200" y="3910925"/>
            <a:chExt cx="292225" cy="291450"/>
          </a:xfrm>
        </p:grpSpPr>
        <p:sp>
          <p:nvSpPr>
            <p:cNvPr id="6843" name="Google Shape;6843;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5" name="Google Shape;6845;p82"/>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6" name="Google Shape;6846;p82"/>
          <p:cNvGrpSpPr/>
          <p:nvPr/>
        </p:nvGrpSpPr>
        <p:grpSpPr>
          <a:xfrm>
            <a:off x="4882910" y="1531421"/>
            <a:ext cx="358971" cy="359224"/>
            <a:chOff x="-57956275" y="3197925"/>
            <a:chExt cx="319000" cy="319225"/>
          </a:xfrm>
        </p:grpSpPr>
        <p:sp>
          <p:nvSpPr>
            <p:cNvPr id="6847" name="Google Shape;6847;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82"/>
          <p:cNvGrpSpPr/>
          <p:nvPr/>
        </p:nvGrpSpPr>
        <p:grpSpPr>
          <a:xfrm>
            <a:off x="4905064" y="1987846"/>
            <a:ext cx="314662" cy="358971"/>
            <a:chOff x="-57940525" y="3590375"/>
            <a:chExt cx="279625" cy="319000"/>
          </a:xfrm>
        </p:grpSpPr>
        <p:sp>
          <p:nvSpPr>
            <p:cNvPr id="6855" name="Google Shape;6855;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2"/>
          <p:cNvGrpSpPr/>
          <p:nvPr/>
        </p:nvGrpSpPr>
        <p:grpSpPr>
          <a:xfrm>
            <a:off x="4875945" y="2429217"/>
            <a:ext cx="358099" cy="358999"/>
            <a:chOff x="-57959425" y="3982600"/>
            <a:chExt cx="318225" cy="319025"/>
          </a:xfrm>
        </p:grpSpPr>
        <p:sp>
          <p:nvSpPr>
            <p:cNvPr id="6861" name="Google Shape;6861;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2"/>
          <p:cNvGrpSpPr/>
          <p:nvPr/>
        </p:nvGrpSpPr>
        <p:grpSpPr>
          <a:xfrm>
            <a:off x="7076112" y="1532546"/>
            <a:ext cx="357226" cy="357226"/>
            <a:chOff x="-55987225" y="3198925"/>
            <a:chExt cx="317450" cy="317450"/>
          </a:xfrm>
        </p:grpSpPr>
        <p:sp>
          <p:nvSpPr>
            <p:cNvPr id="6866" name="Google Shape;6866;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82"/>
          <p:cNvGrpSpPr/>
          <p:nvPr/>
        </p:nvGrpSpPr>
        <p:grpSpPr>
          <a:xfrm>
            <a:off x="7076112" y="1988578"/>
            <a:ext cx="357226" cy="357367"/>
            <a:chOff x="-55987225" y="3591025"/>
            <a:chExt cx="317450" cy="317575"/>
          </a:xfrm>
        </p:grpSpPr>
        <p:sp>
          <p:nvSpPr>
            <p:cNvPr id="6871" name="Google Shape;6871;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2"/>
          <p:cNvGrpSpPr/>
          <p:nvPr/>
        </p:nvGrpSpPr>
        <p:grpSpPr>
          <a:xfrm>
            <a:off x="7090027" y="2429217"/>
            <a:ext cx="358999" cy="358999"/>
            <a:chOff x="-55988800" y="3982600"/>
            <a:chExt cx="319025" cy="319025"/>
          </a:xfrm>
        </p:grpSpPr>
        <p:sp>
          <p:nvSpPr>
            <p:cNvPr id="6877" name="Google Shape;6877;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82"/>
          <p:cNvGrpSpPr/>
          <p:nvPr/>
        </p:nvGrpSpPr>
        <p:grpSpPr>
          <a:xfrm>
            <a:off x="5748546" y="2887174"/>
            <a:ext cx="356326" cy="358971"/>
            <a:chOff x="-54026025" y="3192625"/>
            <a:chExt cx="316650" cy="319000"/>
          </a:xfrm>
        </p:grpSpPr>
        <p:sp>
          <p:nvSpPr>
            <p:cNvPr id="6883" name="Google Shape;6883;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82"/>
          <p:cNvGrpSpPr/>
          <p:nvPr/>
        </p:nvGrpSpPr>
        <p:grpSpPr>
          <a:xfrm>
            <a:off x="5768492" y="3358148"/>
            <a:ext cx="316434" cy="358099"/>
            <a:chOff x="-54007925" y="3584850"/>
            <a:chExt cx="281200" cy="318225"/>
          </a:xfrm>
        </p:grpSpPr>
        <p:sp>
          <p:nvSpPr>
            <p:cNvPr id="6892" name="Google Shape;6892;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2"/>
          <p:cNvGrpSpPr/>
          <p:nvPr/>
        </p:nvGrpSpPr>
        <p:grpSpPr>
          <a:xfrm>
            <a:off x="5768492" y="3820033"/>
            <a:ext cx="316434" cy="358914"/>
            <a:chOff x="-54007925" y="3975575"/>
            <a:chExt cx="281200" cy="318950"/>
          </a:xfrm>
        </p:grpSpPr>
        <p:sp>
          <p:nvSpPr>
            <p:cNvPr id="6899" name="Google Shape;6899;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2"/>
          <p:cNvGrpSpPr/>
          <p:nvPr/>
        </p:nvGrpSpPr>
        <p:grpSpPr>
          <a:xfrm>
            <a:off x="8003359" y="2904504"/>
            <a:ext cx="274770" cy="358492"/>
            <a:chOff x="-52005775" y="3208025"/>
            <a:chExt cx="244175" cy="318575"/>
          </a:xfrm>
        </p:grpSpPr>
        <p:sp>
          <p:nvSpPr>
            <p:cNvPr id="6904" name="Google Shape;6904;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2"/>
          <p:cNvGrpSpPr/>
          <p:nvPr/>
        </p:nvGrpSpPr>
        <p:grpSpPr>
          <a:xfrm>
            <a:off x="5309825" y="1532546"/>
            <a:ext cx="358099" cy="358099"/>
            <a:chOff x="-57568775" y="3198925"/>
            <a:chExt cx="318225" cy="318225"/>
          </a:xfrm>
        </p:grpSpPr>
        <p:sp>
          <p:nvSpPr>
            <p:cNvPr id="6916" name="Google Shape;6916;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2"/>
          <p:cNvGrpSpPr/>
          <p:nvPr/>
        </p:nvGrpSpPr>
        <p:grpSpPr>
          <a:xfrm>
            <a:off x="5331543" y="1987846"/>
            <a:ext cx="314662" cy="358099"/>
            <a:chOff x="-57549075" y="3590375"/>
            <a:chExt cx="279625" cy="318225"/>
          </a:xfrm>
        </p:grpSpPr>
        <p:sp>
          <p:nvSpPr>
            <p:cNvPr id="6923" name="Google Shape;6923;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82"/>
          <p:cNvGrpSpPr/>
          <p:nvPr/>
        </p:nvGrpSpPr>
        <p:grpSpPr>
          <a:xfrm>
            <a:off x="5323740" y="2429217"/>
            <a:ext cx="359871" cy="359871"/>
            <a:chOff x="-57570350" y="3982600"/>
            <a:chExt cx="319800" cy="319800"/>
          </a:xfrm>
        </p:grpSpPr>
        <p:sp>
          <p:nvSpPr>
            <p:cNvPr id="6928" name="Google Shape;6928;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2"/>
          <p:cNvGrpSpPr/>
          <p:nvPr/>
        </p:nvGrpSpPr>
        <p:grpSpPr>
          <a:xfrm>
            <a:off x="7538779" y="1531646"/>
            <a:ext cx="314662" cy="358999"/>
            <a:chOff x="-55576850" y="3198125"/>
            <a:chExt cx="279625" cy="319025"/>
          </a:xfrm>
        </p:grpSpPr>
        <p:sp>
          <p:nvSpPr>
            <p:cNvPr id="6933" name="Google Shape;6933;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2"/>
          <p:cNvGrpSpPr/>
          <p:nvPr/>
        </p:nvGrpSpPr>
        <p:grpSpPr>
          <a:xfrm>
            <a:off x="7516174" y="1987621"/>
            <a:ext cx="359871" cy="358324"/>
            <a:chOff x="-55596550" y="3590175"/>
            <a:chExt cx="319800" cy="318425"/>
          </a:xfrm>
        </p:grpSpPr>
        <p:sp>
          <p:nvSpPr>
            <p:cNvPr id="6938" name="Google Shape;6938;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2"/>
          <p:cNvGrpSpPr/>
          <p:nvPr/>
        </p:nvGrpSpPr>
        <p:grpSpPr>
          <a:xfrm>
            <a:off x="7531412" y="2428964"/>
            <a:ext cx="358999" cy="359252"/>
            <a:chOff x="-55595775" y="3982375"/>
            <a:chExt cx="319025" cy="319250"/>
          </a:xfrm>
        </p:grpSpPr>
        <p:sp>
          <p:nvSpPr>
            <p:cNvPr id="6943" name="Google Shape;6943;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2"/>
          <p:cNvGrpSpPr/>
          <p:nvPr/>
        </p:nvGrpSpPr>
        <p:grpSpPr>
          <a:xfrm>
            <a:off x="6188595" y="2887174"/>
            <a:ext cx="358999" cy="358099"/>
            <a:chOff x="-53635375" y="3192625"/>
            <a:chExt cx="319025" cy="318225"/>
          </a:xfrm>
        </p:grpSpPr>
        <p:sp>
          <p:nvSpPr>
            <p:cNvPr id="6950" name="Google Shape;6950;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2"/>
          <p:cNvGrpSpPr/>
          <p:nvPr/>
        </p:nvGrpSpPr>
        <p:grpSpPr>
          <a:xfrm>
            <a:off x="6210763" y="3358148"/>
            <a:ext cx="314662" cy="358999"/>
            <a:chOff x="-53615675" y="3584850"/>
            <a:chExt cx="279625" cy="319025"/>
          </a:xfrm>
        </p:grpSpPr>
        <p:sp>
          <p:nvSpPr>
            <p:cNvPr id="6954" name="Google Shape;6954;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2"/>
          <p:cNvGrpSpPr/>
          <p:nvPr/>
        </p:nvGrpSpPr>
        <p:grpSpPr>
          <a:xfrm>
            <a:off x="6188609" y="3821074"/>
            <a:ext cx="358971" cy="357874"/>
            <a:chOff x="-53634575" y="3976500"/>
            <a:chExt cx="319000" cy="318025"/>
          </a:xfrm>
        </p:grpSpPr>
        <p:sp>
          <p:nvSpPr>
            <p:cNvPr id="6958" name="Google Shape;6958;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2"/>
          <p:cNvGrpSpPr/>
          <p:nvPr/>
        </p:nvGrpSpPr>
        <p:grpSpPr>
          <a:xfrm>
            <a:off x="7983413" y="3364028"/>
            <a:ext cx="314662" cy="358436"/>
            <a:chOff x="-52023900" y="3590075"/>
            <a:chExt cx="279625" cy="318525"/>
          </a:xfrm>
        </p:grpSpPr>
        <p:sp>
          <p:nvSpPr>
            <p:cNvPr id="6967" name="Google Shape;6967;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2"/>
          <p:cNvGrpSpPr/>
          <p:nvPr/>
        </p:nvGrpSpPr>
        <p:grpSpPr>
          <a:xfrm>
            <a:off x="5746654" y="1532546"/>
            <a:ext cx="358971" cy="358971"/>
            <a:chOff x="-57173375" y="3198925"/>
            <a:chExt cx="319000" cy="319000"/>
          </a:xfrm>
        </p:grpSpPr>
        <p:sp>
          <p:nvSpPr>
            <p:cNvPr id="6975" name="Google Shape;6975;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2"/>
          <p:cNvGrpSpPr/>
          <p:nvPr/>
        </p:nvGrpSpPr>
        <p:grpSpPr>
          <a:xfrm>
            <a:off x="5747541" y="2009987"/>
            <a:ext cx="357198" cy="314690"/>
            <a:chOff x="-57176525" y="3610050"/>
            <a:chExt cx="317425" cy="279650"/>
          </a:xfrm>
        </p:grpSpPr>
        <p:sp>
          <p:nvSpPr>
            <p:cNvPr id="6980" name="Google Shape;6980;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82"/>
          <p:cNvGrpSpPr/>
          <p:nvPr/>
        </p:nvGrpSpPr>
        <p:grpSpPr>
          <a:xfrm>
            <a:off x="5779179" y="2428542"/>
            <a:ext cx="323524" cy="358774"/>
            <a:chOff x="-57162350" y="3982000"/>
            <a:chExt cx="287500" cy="318825"/>
          </a:xfrm>
        </p:grpSpPr>
        <p:sp>
          <p:nvSpPr>
            <p:cNvPr id="6986" name="Google Shape;6986;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2"/>
          <p:cNvGrpSpPr/>
          <p:nvPr/>
        </p:nvGrpSpPr>
        <p:grpSpPr>
          <a:xfrm>
            <a:off x="7957995" y="1532546"/>
            <a:ext cx="358099" cy="356326"/>
            <a:chOff x="-55202750" y="3198925"/>
            <a:chExt cx="318225" cy="316650"/>
          </a:xfrm>
        </p:grpSpPr>
        <p:sp>
          <p:nvSpPr>
            <p:cNvPr id="6995" name="Google Shape;6995;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2"/>
          <p:cNvGrpSpPr/>
          <p:nvPr/>
        </p:nvGrpSpPr>
        <p:grpSpPr>
          <a:xfrm>
            <a:off x="7968629" y="1987846"/>
            <a:ext cx="336830" cy="358099"/>
            <a:chOff x="-55194875" y="3590375"/>
            <a:chExt cx="299325" cy="318225"/>
          </a:xfrm>
        </p:grpSpPr>
        <p:sp>
          <p:nvSpPr>
            <p:cNvPr id="6998" name="Google Shape;6998;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2"/>
          <p:cNvGrpSpPr/>
          <p:nvPr/>
        </p:nvGrpSpPr>
        <p:grpSpPr>
          <a:xfrm>
            <a:off x="7973247" y="2430117"/>
            <a:ext cx="357198" cy="357198"/>
            <a:chOff x="-55203525" y="3983400"/>
            <a:chExt cx="317425" cy="317425"/>
          </a:xfrm>
        </p:grpSpPr>
        <p:sp>
          <p:nvSpPr>
            <p:cNvPr id="7004" name="Google Shape;7004;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82"/>
          <p:cNvGrpSpPr/>
          <p:nvPr/>
        </p:nvGrpSpPr>
        <p:grpSpPr>
          <a:xfrm>
            <a:off x="6639727" y="2887174"/>
            <a:ext cx="335930" cy="358971"/>
            <a:chOff x="-53232900" y="3192625"/>
            <a:chExt cx="298525" cy="319000"/>
          </a:xfrm>
        </p:grpSpPr>
        <p:sp>
          <p:nvSpPr>
            <p:cNvPr id="7008" name="Google Shape;7008;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2"/>
          <p:cNvGrpSpPr/>
          <p:nvPr/>
        </p:nvGrpSpPr>
        <p:grpSpPr>
          <a:xfrm>
            <a:off x="6629093" y="3358148"/>
            <a:ext cx="357198" cy="356326"/>
            <a:chOff x="-53242350" y="3584850"/>
            <a:chExt cx="317425" cy="316650"/>
          </a:xfrm>
        </p:grpSpPr>
        <p:sp>
          <p:nvSpPr>
            <p:cNvPr id="7017" name="Google Shape;7017;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2"/>
          <p:cNvGrpSpPr/>
          <p:nvPr/>
        </p:nvGrpSpPr>
        <p:grpSpPr>
          <a:xfrm>
            <a:off x="6650362" y="3820849"/>
            <a:ext cx="314662" cy="358999"/>
            <a:chOff x="-53224225" y="3976300"/>
            <a:chExt cx="279625" cy="319025"/>
          </a:xfrm>
        </p:grpSpPr>
        <p:sp>
          <p:nvSpPr>
            <p:cNvPr id="7023" name="Google Shape;7023;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2"/>
          <p:cNvGrpSpPr/>
          <p:nvPr/>
        </p:nvGrpSpPr>
        <p:grpSpPr>
          <a:xfrm>
            <a:off x="7961258" y="3828529"/>
            <a:ext cx="358971" cy="358408"/>
            <a:chOff x="-52043575" y="3983125"/>
            <a:chExt cx="319000" cy="318500"/>
          </a:xfrm>
        </p:grpSpPr>
        <p:sp>
          <p:nvSpPr>
            <p:cNvPr id="7031" name="Google Shape;7031;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2"/>
          <p:cNvGrpSpPr/>
          <p:nvPr/>
        </p:nvGrpSpPr>
        <p:grpSpPr>
          <a:xfrm>
            <a:off x="6215199" y="1532546"/>
            <a:ext cx="314662" cy="358971"/>
            <a:chOff x="-56766175" y="3198925"/>
            <a:chExt cx="279625" cy="319000"/>
          </a:xfrm>
        </p:grpSpPr>
        <p:sp>
          <p:nvSpPr>
            <p:cNvPr id="7041" name="Google Shape;7041;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82"/>
          <p:cNvGrpSpPr/>
          <p:nvPr/>
        </p:nvGrpSpPr>
        <p:grpSpPr>
          <a:xfrm>
            <a:off x="6214313" y="1987846"/>
            <a:ext cx="316434" cy="358099"/>
            <a:chOff x="-56766175" y="3590375"/>
            <a:chExt cx="281200" cy="318225"/>
          </a:xfrm>
        </p:grpSpPr>
        <p:sp>
          <p:nvSpPr>
            <p:cNvPr id="7049" name="Google Shape;7049;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82"/>
          <p:cNvGrpSpPr/>
          <p:nvPr/>
        </p:nvGrpSpPr>
        <p:grpSpPr>
          <a:xfrm>
            <a:off x="6251269" y="2429217"/>
            <a:ext cx="272126" cy="358099"/>
            <a:chOff x="-56747275" y="3982600"/>
            <a:chExt cx="241825" cy="318225"/>
          </a:xfrm>
        </p:grpSpPr>
        <p:sp>
          <p:nvSpPr>
            <p:cNvPr id="7054" name="Google Shape;7054;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82"/>
          <p:cNvGrpSpPr/>
          <p:nvPr/>
        </p:nvGrpSpPr>
        <p:grpSpPr>
          <a:xfrm>
            <a:off x="4881188" y="2894264"/>
            <a:ext cx="314662" cy="358971"/>
            <a:chOff x="-54793175" y="3198925"/>
            <a:chExt cx="279625" cy="319000"/>
          </a:xfrm>
        </p:grpSpPr>
        <p:sp>
          <p:nvSpPr>
            <p:cNvPr id="7062" name="Google Shape;7062;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2"/>
          <p:cNvGrpSpPr/>
          <p:nvPr/>
        </p:nvGrpSpPr>
        <p:grpSpPr>
          <a:xfrm>
            <a:off x="4859020" y="3371455"/>
            <a:ext cx="358999" cy="342991"/>
            <a:chOff x="-54812875" y="3596675"/>
            <a:chExt cx="319025" cy="304800"/>
          </a:xfrm>
        </p:grpSpPr>
        <p:sp>
          <p:nvSpPr>
            <p:cNvPr id="7070" name="Google Shape;7070;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7" name="Google Shape;7077;p82"/>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2"/>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9" name="Google Shape;7079;p82"/>
          <p:cNvGrpSpPr/>
          <p:nvPr/>
        </p:nvGrpSpPr>
        <p:grpSpPr>
          <a:xfrm>
            <a:off x="4881188" y="3827938"/>
            <a:ext cx="314662" cy="358099"/>
            <a:chOff x="-54793175" y="3982600"/>
            <a:chExt cx="279625" cy="318225"/>
          </a:xfrm>
        </p:grpSpPr>
        <p:sp>
          <p:nvSpPr>
            <p:cNvPr id="7080" name="Google Shape;7080;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2"/>
          <p:cNvGrpSpPr/>
          <p:nvPr/>
        </p:nvGrpSpPr>
        <p:grpSpPr>
          <a:xfrm>
            <a:off x="7092647" y="2887174"/>
            <a:ext cx="314662" cy="358099"/>
            <a:chOff x="-52832000" y="3192625"/>
            <a:chExt cx="279625" cy="318225"/>
          </a:xfrm>
        </p:grpSpPr>
        <p:sp>
          <p:nvSpPr>
            <p:cNvPr id="7088" name="Google Shape;7088;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82"/>
          <p:cNvGrpSpPr/>
          <p:nvPr/>
        </p:nvGrpSpPr>
        <p:grpSpPr>
          <a:xfrm>
            <a:off x="7070492" y="3359048"/>
            <a:ext cx="358971" cy="357198"/>
            <a:chOff x="-52851675" y="3585650"/>
            <a:chExt cx="319000" cy="317425"/>
          </a:xfrm>
        </p:grpSpPr>
        <p:sp>
          <p:nvSpPr>
            <p:cNvPr id="7097" name="Google Shape;7097;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2"/>
          <p:cNvGrpSpPr/>
          <p:nvPr/>
        </p:nvGrpSpPr>
        <p:grpSpPr>
          <a:xfrm>
            <a:off x="7092647" y="3820849"/>
            <a:ext cx="314662" cy="358999"/>
            <a:chOff x="-52832000" y="3976300"/>
            <a:chExt cx="279625" cy="319025"/>
          </a:xfrm>
        </p:grpSpPr>
        <p:sp>
          <p:nvSpPr>
            <p:cNvPr id="7104" name="Google Shape;7104;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2"/>
          <p:cNvGrpSpPr/>
          <p:nvPr/>
        </p:nvGrpSpPr>
        <p:grpSpPr>
          <a:xfrm>
            <a:off x="6209853" y="4275497"/>
            <a:ext cx="316434" cy="358099"/>
            <a:chOff x="-51633225" y="3198925"/>
            <a:chExt cx="281200" cy="318225"/>
          </a:xfrm>
        </p:grpSpPr>
        <p:sp>
          <p:nvSpPr>
            <p:cNvPr id="7110" name="Google Shape;7110;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82"/>
          <p:cNvGrpSpPr/>
          <p:nvPr/>
        </p:nvGrpSpPr>
        <p:grpSpPr>
          <a:xfrm>
            <a:off x="6628676" y="1533418"/>
            <a:ext cx="365188" cy="357226"/>
            <a:chOff x="-56396775" y="3199700"/>
            <a:chExt cx="324525" cy="317450"/>
          </a:xfrm>
        </p:grpSpPr>
        <p:sp>
          <p:nvSpPr>
            <p:cNvPr id="7118" name="Google Shape;7118;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2"/>
          <p:cNvGrpSpPr/>
          <p:nvPr/>
        </p:nvGrpSpPr>
        <p:grpSpPr>
          <a:xfrm>
            <a:off x="6631771" y="1999353"/>
            <a:ext cx="358999" cy="335958"/>
            <a:chOff x="-56394425" y="3600600"/>
            <a:chExt cx="319025" cy="298550"/>
          </a:xfrm>
        </p:grpSpPr>
        <p:sp>
          <p:nvSpPr>
            <p:cNvPr id="7125" name="Google Shape;7125;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2"/>
          <p:cNvGrpSpPr/>
          <p:nvPr/>
        </p:nvGrpSpPr>
        <p:grpSpPr>
          <a:xfrm>
            <a:off x="6662538" y="2430117"/>
            <a:ext cx="327068" cy="357198"/>
            <a:chOff x="-56379450" y="3983400"/>
            <a:chExt cx="290650" cy="317425"/>
          </a:xfrm>
        </p:grpSpPr>
        <p:sp>
          <p:nvSpPr>
            <p:cNvPr id="7129" name="Google Shape;7129;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2"/>
          <p:cNvGrpSpPr/>
          <p:nvPr/>
        </p:nvGrpSpPr>
        <p:grpSpPr>
          <a:xfrm>
            <a:off x="5326242" y="2894264"/>
            <a:ext cx="316434" cy="358971"/>
            <a:chOff x="-54401725" y="3198925"/>
            <a:chExt cx="281200" cy="319000"/>
          </a:xfrm>
        </p:grpSpPr>
        <p:sp>
          <p:nvSpPr>
            <p:cNvPr id="7138" name="Google Shape;7138;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2"/>
          <p:cNvGrpSpPr/>
          <p:nvPr/>
        </p:nvGrpSpPr>
        <p:grpSpPr>
          <a:xfrm>
            <a:off x="5327128" y="3364365"/>
            <a:ext cx="314662" cy="358099"/>
            <a:chOff x="-54401725" y="3590375"/>
            <a:chExt cx="279625" cy="318225"/>
          </a:xfrm>
        </p:grpSpPr>
        <p:sp>
          <p:nvSpPr>
            <p:cNvPr id="7150" name="Google Shape;7150;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82"/>
          <p:cNvGrpSpPr/>
          <p:nvPr/>
        </p:nvGrpSpPr>
        <p:grpSpPr>
          <a:xfrm>
            <a:off x="5324920" y="3827938"/>
            <a:ext cx="319079" cy="358099"/>
            <a:chOff x="-54403300" y="3982600"/>
            <a:chExt cx="283550" cy="318225"/>
          </a:xfrm>
        </p:grpSpPr>
        <p:sp>
          <p:nvSpPr>
            <p:cNvPr id="7157" name="Google Shape;7157;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2"/>
          <p:cNvGrpSpPr/>
          <p:nvPr/>
        </p:nvGrpSpPr>
        <p:grpSpPr>
          <a:xfrm>
            <a:off x="7512313" y="2889172"/>
            <a:ext cx="356298" cy="356973"/>
            <a:chOff x="-52458650" y="3194400"/>
            <a:chExt cx="316625" cy="317225"/>
          </a:xfrm>
        </p:grpSpPr>
        <p:sp>
          <p:nvSpPr>
            <p:cNvPr id="7163" name="Google Shape;7163;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2"/>
          <p:cNvGrpSpPr/>
          <p:nvPr/>
        </p:nvGrpSpPr>
        <p:grpSpPr>
          <a:xfrm>
            <a:off x="7521611" y="3358148"/>
            <a:ext cx="337703" cy="357845"/>
            <a:chOff x="-52450000" y="3584850"/>
            <a:chExt cx="300100" cy="318000"/>
          </a:xfrm>
        </p:grpSpPr>
        <p:sp>
          <p:nvSpPr>
            <p:cNvPr id="7172" name="Google Shape;7172;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2"/>
          <p:cNvGrpSpPr/>
          <p:nvPr/>
        </p:nvGrpSpPr>
        <p:grpSpPr>
          <a:xfrm>
            <a:off x="7533131" y="3822621"/>
            <a:ext cx="314662" cy="357226"/>
            <a:chOff x="-52440550" y="3977875"/>
            <a:chExt cx="279625" cy="317450"/>
          </a:xfrm>
        </p:grpSpPr>
        <p:sp>
          <p:nvSpPr>
            <p:cNvPr id="7180" name="Google Shape;7180;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2"/>
          <p:cNvGrpSpPr/>
          <p:nvPr/>
        </p:nvGrpSpPr>
        <p:grpSpPr>
          <a:xfrm>
            <a:off x="6645066" y="4278827"/>
            <a:ext cx="314662" cy="358999"/>
            <a:chOff x="-51623775" y="3584850"/>
            <a:chExt cx="279625" cy="319025"/>
          </a:xfrm>
        </p:grpSpPr>
        <p:sp>
          <p:nvSpPr>
            <p:cNvPr id="7189" name="Google Shape;7189;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01"/>
        <p:cNvGrpSpPr/>
        <p:nvPr/>
      </p:nvGrpSpPr>
      <p:grpSpPr>
        <a:xfrm>
          <a:off x="0" y="0"/>
          <a:ext cx="0" cy="0"/>
          <a:chOff x="0" y="0"/>
          <a:chExt cx="0" cy="0"/>
        </a:xfrm>
      </p:grpSpPr>
      <p:sp>
        <p:nvSpPr>
          <p:cNvPr id="7202" name="Google Shape;7202;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03" name="Google Shape;7203;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204" name="Google Shape;7204;p83"/>
          <p:cNvGrpSpPr/>
          <p:nvPr/>
        </p:nvGrpSpPr>
        <p:grpSpPr>
          <a:xfrm>
            <a:off x="885675" y="1539249"/>
            <a:ext cx="276003" cy="357300"/>
            <a:chOff x="-50469125" y="3183175"/>
            <a:chExt cx="233150" cy="301825"/>
          </a:xfrm>
        </p:grpSpPr>
        <p:sp>
          <p:nvSpPr>
            <p:cNvPr id="7205" name="Google Shape;7205;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3"/>
          <p:cNvGrpSpPr/>
          <p:nvPr/>
        </p:nvGrpSpPr>
        <p:grpSpPr>
          <a:xfrm>
            <a:off x="845574" y="1974651"/>
            <a:ext cx="356205" cy="355288"/>
            <a:chOff x="-50504575" y="3550975"/>
            <a:chExt cx="300900" cy="300125"/>
          </a:xfrm>
        </p:grpSpPr>
        <p:sp>
          <p:nvSpPr>
            <p:cNvPr id="7209" name="Google Shape;7209;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83"/>
          <p:cNvGrpSpPr/>
          <p:nvPr/>
        </p:nvGrpSpPr>
        <p:grpSpPr>
          <a:xfrm>
            <a:off x="845574" y="2412893"/>
            <a:ext cx="356205" cy="354341"/>
            <a:chOff x="-50503000" y="3921175"/>
            <a:chExt cx="300900" cy="299325"/>
          </a:xfrm>
        </p:grpSpPr>
        <p:sp>
          <p:nvSpPr>
            <p:cNvPr id="7214" name="Google Shape;7214;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3"/>
          <p:cNvGrpSpPr/>
          <p:nvPr/>
        </p:nvGrpSpPr>
        <p:grpSpPr>
          <a:xfrm>
            <a:off x="3049627" y="1558811"/>
            <a:ext cx="355258" cy="356205"/>
            <a:chOff x="-48630025" y="3199700"/>
            <a:chExt cx="300100" cy="300900"/>
          </a:xfrm>
        </p:grpSpPr>
        <p:sp>
          <p:nvSpPr>
            <p:cNvPr id="7220" name="Google Shape;7220;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3"/>
          <p:cNvGrpSpPr/>
          <p:nvPr/>
        </p:nvGrpSpPr>
        <p:grpSpPr>
          <a:xfrm>
            <a:off x="3049627" y="1996107"/>
            <a:ext cx="355258" cy="355258"/>
            <a:chOff x="-48630025" y="3569100"/>
            <a:chExt cx="300100" cy="300100"/>
          </a:xfrm>
        </p:grpSpPr>
        <p:sp>
          <p:nvSpPr>
            <p:cNvPr id="7224" name="Google Shape;7224;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3"/>
          <p:cNvGrpSpPr/>
          <p:nvPr/>
        </p:nvGrpSpPr>
        <p:grpSpPr>
          <a:xfrm>
            <a:off x="3050101" y="2433403"/>
            <a:ext cx="354311" cy="353394"/>
            <a:chOff x="-48629225" y="3938500"/>
            <a:chExt cx="299300" cy="298525"/>
          </a:xfrm>
        </p:grpSpPr>
        <p:sp>
          <p:nvSpPr>
            <p:cNvPr id="7235" name="Google Shape;7235;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3"/>
          <p:cNvGrpSpPr/>
          <p:nvPr/>
        </p:nvGrpSpPr>
        <p:grpSpPr>
          <a:xfrm>
            <a:off x="1785504" y="2904744"/>
            <a:ext cx="311458" cy="354341"/>
            <a:chOff x="-46762575" y="3200500"/>
            <a:chExt cx="263100" cy="299325"/>
          </a:xfrm>
        </p:grpSpPr>
        <p:sp>
          <p:nvSpPr>
            <p:cNvPr id="7240" name="Google Shape;7240;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3"/>
          <p:cNvGrpSpPr/>
          <p:nvPr/>
        </p:nvGrpSpPr>
        <p:grpSpPr>
          <a:xfrm>
            <a:off x="1763589" y="3363466"/>
            <a:ext cx="355288" cy="312375"/>
            <a:chOff x="-46779900" y="3588000"/>
            <a:chExt cx="300125" cy="263875"/>
          </a:xfrm>
        </p:grpSpPr>
        <p:sp>
          <p:nvSpPr>
            <p:cNvPr id="7246" name="Google Shape;7246;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3"/>
          <p:cNvGrpSpPr/>
          <p:nvPr/>
        </p:nvGrpSpPr>
        <p:grpSpPr>
          <a:xfrm>
            <a:off x="1764062" y="3778388"/>
            <a:ext cx="354341" cy="353394"/>
            <a:chOff x="-46779100" y="3938500"/>
            <a:chExt cx="299325" cy="298525"/>
          </a:xfrm>
        </p:grpSpPr>
        <p:sp>
          <p:nvSpPr>
            <p:cNvPr id="7251" name="Google Shape;7251;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3"/>
          <p:cNvGrpSpPr/>
          <p:nvPr/>
        </p:nvGrpSpPr>
        <p:grpSpPr>
          <a:xfrm>
            <a:off x="3971800" y="2911255"/>
            <a:ext cx="355258" cy="355288"/>
            <a:chOff x="-44924250" y="3206000"/>
            <a:chExt cx="300100" cy="300125"/>
          </a:xfrm>
        </p:grpSpPr>
        <p:sp>
          <p:nvSpPr>
            <p:cNvPr id="7254" name="Google Shape;7254;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3"/>
          <p:cNvGrpSpPr/>
          <p:nvPr/>
        </p:nvGrpSpPr>
        <p:grpSpPr>
          <a:xfrm>
            <a:off x="1286286" y="1539249"/>
            <a:ext cx="355258" cy="355258"/>
            <a:chOff x="-50134375" y="3183175"/>
            <a:chExt cx="300100" cy="300100"/>
          </a:xfrm>
        </p:grpSpPr>
        <p:sp>
          <p:nvSpPr>
            <p:cNvPr id="7260" name="Google Shape;7260;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83"/>
          <p:cNvGrpSpPr/>
          <p:nvPr/>
        </p:nvGrpSpPr>
        <p:grpSpPr>
          <a:xfrm>
            <a:off x="1286286" y="1974651"/>
            <a:ext cx="355258" cy="355288"/>
            <a:chOff x="-50134375" y="3550975"/>
            <a:chExt cx="300100" cy="300125"/>
          </a:xfrm>
        </p:grpSpPr>
        <p:sp>
          <p:nvSpPr>
            <p:cNvPr id="7271" name="Google Shape;7271;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3"/>
          <p:cNvGrpSpPr/>
          <p:nvPr/>
        </p:nvGrpSpPr>
        <p:grpSpPr>
          <a:xfrm>
            <a:off x="1286286" y="2412183"/>
            <a:ext cx="355258" cy="355051"/>
            <a:chOff x="-50134375" y="3920575"/>
            <a:chExt cx="300100" cy="299925"/>
          </a:xfrm>
        </p:grpSpPr>
        <p:sp>
          <p:nvSpPr>
            <p:cNvPr id="7274" name="Google Shape;7274;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3"/>
          <p:cNvGrpSpPr/>
          <p:nvPr/>
        </p:nvGrpSpPr>
        <p:grpSpPr>
          <a:xfrm>
            <a:off x="3497010" y="1559758"/>
            <a:ext cx="357123" cy="355258"/>
            <a:chOff x="-48262200" y="3200500"/>
            <a:chExt cx="301675" cy="300100"/>
          </a:xfrm>
        </p:grpSpPr>
        <p:sp>
          <p:nvSpPr>
            <p:cNvPr id="7278" name="Google Shape;7278;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3"/>
          <p:cNvGrpSpPr/>
          <p:nvPr/>
        </p:nvGrpSpPr>
        <p:grpSpPr>
          <a:xfrm>
            <a:off x="3526383" y="1996847"/>
            <a:ext cx="298377" cy="354519"/>
            <a:chOff x="-48233050" y="3569725"/>
            <a:chExt cx="252050" cy="299475"/>
          </a:xfrm>
        </p:grpSpPr>
        <p:sp>
          <p:nvSpPr>
            <p:cNvPr id="7288" name="Google Shape;7288;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83"/>
          <p:cNvGrpSpPr/>
          <p:nvPr/>
        </p:nvGrpSpPr>
        <p:grpSpPr>
          <a:xfrm>
            <a:off x="3550148" y="2430591"/>
            <a:ext cx="250847" cy="358070"/>
            <a:chOff x="-48216525" y="3936125"/>
            <a:chExt cx="211900" cy="302475"/>
          </a:xfrm>
        </p:grpSpPr>
        <p:sp>
          <p:nvSpPr>
            <p:cNvPr id="7292" name="Google Shape;7292;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3"/>
          <p:cNvGrpSpPr/>
          <p:nvPr/>
        </p:nvGrpSpPr>
        <p:grpSpPr>
          <a:xfrm>
            <a:off x="2205866" y="2905661"/>
            <a:ext cx="355258" cy="355288"/>
            <a:chOff x="-46410500" y="3201275"/>
            <a:chExt cx="300100" cy="300125"/>
          </a:xfrm>
        </p:grpSpPr>
        <p:sp>
          <p:nvSpPr>
            <p:cNvPr id="7297" name="Google Shape;7297;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3"/>
          <p:cNvGrpSpPr/>
          <p:nvPr/>
        </p:nvGrpSpPr>
        <p:grpSpPr>
          <a:xfrm>
            <a:off x="2205866" y="3341092"/>
            <a:ext cx="355258" cy="356205"/>
            <a:chOff x="-46409700" y="3569100"/>
            <a:chExt cx="300100" cy="300900"/>
          </a:xfrm>
        </p:grpSpPr>
        <p:sp>
          <p:nvSpPr>
            <p:cNvPr id="7303" name="Google Shape;7303;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83"/>
          <p:cNvGrpSpPr/>
          <p:nvPr/>
        </p:nvGrpSpPr>
        <p:grpSpPr>
          <a:xfrm>
            <a:off x="2193747" y="3776524"/>
            <a:ext cx="379497" cy="358070"/>
            <a:chOff x="-46422300" y="3936925"/>
            <a:chExt cx="320575" cy="302475"/>
          </a:xfrm>
        </p:grpSpPr>
        <p:sp>
          <p:nvSpPr>
            <p:cNvPr id="7309" name="Google Shape;7309;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83"/>
          <p:cNvGrpSpPr/>
          <p:nvPr/>
        </p:nvGrpSpPr>
        <p:grpSpPr>
          <a:xfrm>
            <a:off x="3971326" y="3330852"/>
            <a:ext cx="356205" cy="355258"/>
            <a:chOff x="-44914800" y="3560450"/>
            <a:chExt cx="300900" cy="300100"/>
          </a:xfrm>
        </p:grpSpPr>
        <p:sp>
          <p:nvSpPr>
            <p:cNvPr id="7312" name="Google Shape;7312;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3"/>
          <p:cNvGrpSpPr/>
          <p:nvPr/>
        </p:nvGrpSpPr>
        <p:grpSpPr>
          <a:xfrm>
            <a:off x="1726378" y="1539486"/>
            <a:ext cx="354311" cy="354104"/>
            <a:chOff x="-49764975" y="3183375"/>
            <a:chExt cx="299300" cy="299125"/>
          </a:xfrm>
        </p:grpSpPr>
        <p:sp>
          <p:nvSpPr>
            <p:cNvPr id="7318" name="Google Shape;7318;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3"/>
          <p:cNvGrpSpPr/>
          <p:nvPr/>
        </p:nvGrpSpPr>
        <p:grpSpPr>
          <a:xfrm>
            <a:off x="1726378" y="1974947"/>
            <a:ext cx="354311" cy="355909"/>
            <a:chOff x="-49764975" y="3551225"/>
            <a:chExt cx="299300" cy="300650"/>
          </a:xfrm>
        </p:grpSpPr>
        <p:sp>
          <p:nvSpPr>
            <p:cNvPr id="7328" name="Google Shape;7328;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83"/>
          <p:cNvGrpSpPr/>
          <p:nvPr/>
        </p:nvGrpSpPr>
        <p:grpSpPr>
          <a:xfrm>
            <a:off x="1724040" y="2411710"/>
            <a:ext cx="358987" cy="355525"/>
            <a:chOff x="-49766550" y="3920175"/>
            <a:chExt cx="303250" cy="300325"/>
          </a:xfrm>
        </p:grpSpPr>
        <p:sp>
          <p:nvSpPr>
            <p:cNvPr id="7340" name="Google Shape;7340;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3"/>
          <p:cNvGrpSpPr/>
          <p:nvPr/>
        </p:nvGrpSpPr>
        <p:grpSpPr>
          <a:xfrm>
            <a:off x="3939571" y="1559758"/>
            <a:ext cx="357123" cy="354341"/>
            <a:chOff x="-47892800" y="3200500"/>
            <a:chExt cx="301675" cy="299325"/>
          </a:xfrm>
        </p:grpSpPr>
        <p:sp>
          <p:nvSpPr>
            <p:cNvPr id="7345" name="Google Shape;7345;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83"/>
          <p:cNvGrpSpPr/>
          <p:nvPr/>
        </p:nvGrpSpPr>
        <p:grpSpPr>
          <a:xfrm>
            <a:off x="4003437" y="1996107"/>
            <a:ext cx="229391" cy="355258"/>
            <a:chOff x="-47839250" y="3569100"/>
            <a:chExt cx="193775" cy="300100"/>
          </a:xfrm>
        </p:grpSpPr>
        <p:sp>
          <p:nvSpPr>
            <p:cNvPr id="7352" name="Google Shape;7352;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3"/>
          <p:cNvGrpSpPr/>
          <p:nvPr/>
        </p:nvGrpSpPr>
        <p:grpSpPr>
          <a:xfrm>
            <a:off x="3940503" y="2432456"/>
            <a:ext cx="355258" cy="356205"/>
            <a:chOff x="-47892800" y="3937700"/>
            <a:chExt cx="300100" cy="300900"/>
          </a:xfrm>
        </p:grpSpPr>
        <p:sp>
          <p:nvSpPr>
            <p:cNvPr id="7359" name="Google Shape;7359;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83"/>
          <p:cNvGrpSpPr/>
          <p:nvPr/>
        </p:nvGrpSpPr>
        <p:grpSpPr>
          <a:xfrm>
            <a:off x="2645798" y="2926170"/>
            <a:ext cx="355258" cy="311458"/>
            <a:chOff x="-46042675" y="3218600"/>
            <a:chExt cx="300100" cy="263100"/>
          </a:xfrm>
        </p:grpSpPr>
        <p:sp>
          <p:nvSpPr>
            <p:cNvPr id="7368" name="Google Shape;7368;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3"/>
          <p:cNvGrpSpPr/>
          <p:nvPr/>
        </p:nvGrpSpPr>
        <p:grpSpPr>
          <a:xfrm>
            <a:off x="2645798" y="3340619"/>
            <a:ext cx="355258" cy="323118"/>
            <a:chOff x="-46042675" y="3568700"/>
            <a:chExt cx="300100" cy="272950"/>
          </a:xfrm>
        </p:grpSpPr>
        <p:sp>
          <p:nvSpPr>
            <p:cNvPr id="7375" name="Google Shape;7375;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3"/>
          <p:cNvGrpSpPr/>
          <p:nvPr/>
        </p:nvGrpSpPr>
        <p:grpSpPr>
          <a:xfrm>
            <a:off x="2687749" y="3777589"/>
            <a:ext cx="271357" cy="356057"/>
            <a:chOff x="-46007225" y="3937825"/>
            <a:chExt cx="229225" cy="300775"/>
          </a:xfrm>
        </p:grpSpPr>
        <p:sp>
          <p:nvSpPr>
            <p:cNvPr id="7380" name="Google Shape;7380;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3"/>
          <p:cNvGrpSpPr/>
          <p:nvPr/>
        </p:nvGrpSpPr>
        <p:grpSpPr>
          <a:xfrm>
            <a:off x="3993241" y="3767675"/>
            <a:ext cx="312375" cy="357596"/>
            <a:chOff x="-44895900" y="3929450"/>
            <a:chExt cx="263875" cy="302075"/>
          </a:xfrm>
        </p:grpSpPr>
        <p:sp>
          <p:nvSpPr>
            <p:cNvPr id="7391" name="Google Shape;7391;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3"/>
          <p:cNvGrpSpPr/>
          <p:nvPr/>
        </p:nvGrpSpPr>
        <p:grpSpPr>
          <a:xfrm>
            <a:off x="2167060" y="1550436"/>
            <a:ext cx="356205" cy="332885"/>
            <a:chOff x="-49397175" y="3192625"/>
            <a:chExt cx="300900" cy="281200"/>
          </a:xfrm>
        </p:grpSpPr>
        <p:sp>
          <p:nvSpPr>
            <p:cNvPr id="7398" name="Google Shape;7398;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3"/>
          <p:cNvGrpSpPr/>
          <p:nvPr/>
        </p:nvGrpSpPr>
        <p:grpSpPr>
          <a:xfrm>
            <a:off x="2193163" y="1974651"/>
            <a:ext cx="304000" cy="356205"/>
            <a:chOff x="-49375900" y="3550975"/>
            <a:chExt cx="256800" cy="300900"/>
          </a:xfrm>
        </p:grpSpPr>
        <p:sp>
          <p:nvSpPr>
            <p:cNvPr id="7406" name="Google Shape;7406;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3"/>
          <p:cNvGrpSpPr/>
          <p:nvPr/>
        </p:nvGrpSpPr>
        <p:grpSpPr>
          <a:xfrm>
            <a:off x="2188516" y="2411946"/>
            <a:ext cx="313293" cy="356205"/>
            <a:chOff x="-49378250" y="3920375"/>
            <a:chExt cx="264650" cy="300900"/>
          </a:xfrm>
        </p:grpSpPr>
        <p:sp>
          <p:nvSpPr>
            <p:cNvPr id="7418" name="Google Shape;7418;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3"/>
          <p:cNvGrpSpPr/>
          <p:nvPr/>
        </p:nvGrpSpPr>
        <p:grpSpPr>
          <a:xfrm>
            <a:off x="907504" y="2904744"/>
            <a:ext cx="312375" cy="357123"/>
            <a:chOff x="-47505300" y="3200500"/>
            <a:chExt cx="263875" cy="301675"/>
          </a:xfrm>
        </p:grpSpPr>
        <p:sp>
          <p:nvSpPr>
            <p:cNvPr id="7426" name="Google Shape;7426;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3"/>
          <p:cNvGrpSpPr/>
          <p:nvPr/>
        </p:nvGrpSpPr>
        <p:grpSpPr>
          <a:xfrm>
            <a:off x="885604" y="3341092"/>
            <a:ext cx="356176" cy="355051"/>
            <a:chOff x="-47524975" y="3569100"/>
            <a:chExt cx="300875" cy="299925"/>
          </a:xfrm>
        </p:grpSpPr>
        <p:sp>
          <p:nvSpPr>
            <p:cNvPr id="7440" name="Google Shape;7440;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83"/>
          <p:cNvGrpSpPr/>
          <p:nvPr/>
        </p:nvGrpSpPr>
        <p:grpSpPr>
          <a:xfrm>
            <a:off x="886062" y="3820354"/>
            <a:ext cx="355258" cy="270410"/>
            <a:chOff x="-47523400" y="3973950"/>
            <a:chExt cx="300100" cy="228425"/>
          </a:xfrm>
        </p:grpSpPr>
        <p:sp>
          <p:nvSpPr>
            <p:cNvPr id="7446" name="Google Shape;7446;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3"/>
          <p:cNvGrpSpPr/>
          <p:nvPr/>
        </p:nvGrpSpPr>
        <p:grpSpPr>
          <a:xfrm>
            <a:off x="3091183" y="2903353"/>
            <a:ext cx="354341" cy="357596"/>
            <a:chOff x="-45673275" y="3199325"/>
            <a:chExt cx="299325" cy="302075"/>
          </a:xfrm>
        </p:grpSpPr>
        <p:sp>
          <p:nvSpPr>
            <p:cNvPr id="7452" name="Google Shape;7452;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83"/>
          <p:cNvGrpSpPr/>
          <p:nvPr/>
        </p:nvGrpSpPr>
        <p:grpSpPr>
          <a:xfrm>
            <a:off x="3090251" y="3361602"/>
            <a:ext cx="356205" cy="314240"/>
            <a:chOff x="-45674075" y="3586425"/>
            <a:chExt cx="300900" cy="265450"/>
          </a:xfrm>
        </p:grpSpPr>
        <p:sp>
          <p:nvSpPr>
            <p:cNvPr id="7456" name="Google Shape;7456;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83"/>
          <p:cNvGrpSpPr/>
          <p:nvPr/>
        </p:nvGrpSpPr>
        <p:grpSpPr>
          <a:xfrm>
            <a:off x="3091183" y="3777441"/>
            <a:ext cx="354341" cy="356205"/>
            <a:chOff x="-45673275" y="3937700"/>
            <a:chExt cx="299325" cy="300900"/>
          </a:xfrm>
        </p:grpSpPr>
        <p:sp>
          <p:nvSpPr>
            <p:cNvPr id="7459" name="Google Shape;7459;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83"/>
          <p:cNvGrpSpPr/>
          <p:nvPr/>
        </p:nvGrpSpPr>
        <p:grpSpPr>
          <a:xfrm>
            <a:off x="2205349" y="4270225"/>
            <a:ext cx="356205" cy="356205"/>
            <a:chOff x="-44512325" y="3176075"/>
            <a:chExt cx="300900" cy="300900"/>
          </a:xfrm>
        </p:grpSpPr>
        <p:sp>
          <p:nvSpPr>
            <p:cNvPr id="7466" name="Google Shape;7466;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83"/>
          <p:cNvGrpSpPr/>
          <p:nvPr/>
        </p:nvGrpSpPr>
        <p:grpSpPr>
          <a:xfrm>
            <a:off x="2608689" y="1539249"/>
            <a:ext cx="354341" cy="354341"/>
            <a:chOff x="-49027775" y="3183175"/>
            <a:chExt cx="299325" cy="299325"/>
          </a:xfrm>
        </p:grpSpPr>
        <p:sp>
          <p:nvSpPr>
            <p:cNvPr id="7470" name="Google Shape;7470;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3"/>
          <p:cNvGrpSpPr/>
          <p:nvPr/>
        </p:nvGrpSpPr>
        <p:grpSpPr>
          <a:xfrm>
            <a:off x="2608230" y="1974651"/>
            <a:ext cx="355258" cy="357152"/>
            <a:chOff x="-49027775" y="3550975"/>
            <a:chExt cx="300100" cy="301700"/>
          </a:xfrm>
        </p:grpSpPr>
        <p:sp>
          <p:nvSpPr>
            <p:cNvPr id="7475" name="Google Shape;7475;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83"/>
          <p:cNvGrpSpPr/>
          <p:nvPr/>
        </p:nvGrpSpPr>
        <p:grpSpPr>
          <a:xfrm>
            <a:off x="2606306" y="2411710"/>
            <a:ext cx="359106" cy="355525"/>
            <a:chOff x="-49031025" y="3920175"/>
            <a:chExt cx="303350" cy="300325"/>
          </a:xfrm>
        </p:grpSpPr>
        <p:sp>
          <p:nvSpPr>
            <p:cNvPr id="7486" name="Google Shape;7486;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83"/>
          <p:cNvGrpSpPr/>
          <p:nvPr/>
        </p:nvGrpSpPr>
        <p:grpSpPr>
          <a:xfrm>
            <a:off x="1322411" y="2904744"/>
            <a:ext cx="356176" cy="354341"/>
            <a:chOff x="-47155575" y="3200500"/>
            <a:chExt cx="300875" cy="299325"/>
          </a:xfrm>
        </p:grpSpPr>
        <p:sp>
          <p:nvSpPr>
            <p:cNvPr id="7493" name="Google Shape;7493;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83"/>
          <p:cNvGrpSpPr/>
          <p:nvPr/>
        </p:nvGrpSpPr>
        <p:grpSpPr>
          <a:xfrm>
            <a:off x="1322870" y="3341092"/>
            <a:ext cx="355258" cy="355258"/>
            <a:chOff x="-47154800" y="3569100"/>
            <a:chExt cx="300100" cy="300100"/>
          </a:xfrm>
        </p:grpSpPr>
        <p:sp>
          <p:nvSpPr>
            <p:cNvPr id="7500" name="Google Shape;7500;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3"/>
          <p:cNvGrpSpPr/>
          <p:nvPr/>
        </p:nvGrpSpPr>
        <p:grpSpPr>
          <a:xfrm>
            <a:off x="1323343" y="3779305"/>
            <a:ext cx="354311" cy="353423"/>
            <a:chOff x="-47154000" y="3939275"/>
            <a:chExt cx="299300" cy="298550"/>
          </a:xfrm>
        </p:grpSpPr>
        <p:sp>
          <p:nvSpPr>
            <p:cNvPr id="7507" name="Google Shape;7507;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3"/>
          <p:cNvGrpSpPr/>
          <p:nvPr/>
        </p:nvGrpSpPr>
        <p:grpSpPr>
          <a:xfrm>
            <a:off x="3548633" y="2904744"/>
            <a:ext cx="312375" cy="354341"/>
            <a:chOff x="-45286550" y="3200500"/>
            <a:chExt cx="263875" cy="299325"/>
          </a:xfrm>
        </p:grpSpPr>
        <p:sp>
          <p:nvSpPr>
            <p:cNvPr id="7512" name="Google Shape;7512;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83"/>
          <p:cNvGrpSpPr/>
          <p:nvPr/>
        </p:nvGrpSpPr>
        <p:grpSpPr>
          <a:xfrm>
            <a:off x="3548633" y="3342039"/>
            <a:ext cx="312375" cy="354311"/>
            <a:chOff x="-45286550" y="3569900"/>
            <a:chExt cx="263875" cy="299300"/>
          </a:xfrm>
        </p:grpSpPr>
        <p:sp>
          <p:nvSpPr>
            <p:cNvPr id="7516" name="Google Shape;7516;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83"/>
          <p:cNvGrpSpPr/>
          <p:nvPr/>
        </p:nvGrpSpPr>
        <p:grpSpPr>
          <a:xfrm>
            <a:off x="3559820" y="3778388"/>
            <a:ext cx="290001" cy="355258"/>
            <a:chOff x="-45277900" y="3938500"/>
            <a:chExt cx="244975" cy="300100"/>
          </a:xfrm>
        </p:grpSpPr>
        <p:sp>
          <p:nvSpPr>
            <p:cNvPr id="7523" name="Google Shape;7523;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83"/>
          <p:cNvGrpSpPr/>
          <p:nvPr/>
        </p:nvGrpSpPr>
        <p:grpSpPr>
          <a:xfrm>
            <a:off x="2645769" y="4247490"/>
            <a:ext cx="355258" cy="355258"/>
            <a:chOff x="-44502875" y="3576975"/>
            <a:chExt cx="300100" cy="300100"/>
          </a:xfrm>
        </p:grpSpPr>
        <p:sp>
          <p:nvSpPr>
            <p:cNvPr id="7528" name="Google Shape;7528;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3"/>
          <p:cNvGrpSpPr/>
          <p:nvPr/>
        </p:nvGrpSpPr>
        <p:grpSpPr>
          <a:xfrm>
            <a:off x="4858968" y="1532275"/>
            <a:ext cx="356221" cy="354973"/>
            <a:chOff x="-13947000" y="3212800"/>
            <a:chExt cx="353675" cy="352400"/>
          </a:xfrm>
        </p:grpSpPr>
        <p:sp>
          <p:nvSpPr>
            <p:cNvPr id="7532" name="Google Shape;7532;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83"/>
          <p:cNvGrpSpPr/>
          <p:nvPr/>
        </p:nvGrpSpPr>
        <p:grpSpPr>
          <a:xfrm>
            <a:off x="4858981" y="1973145"/>
            <a:ext cx="356196" cy="354670"/>
            <a:chOff x="-13946200" y="3647075"/>
            <a:chExt cx="353650" cy="352100"/>
          </a:xfrm>
        </p:grpSpPr>
        <p:sp>
          <p:nvSpPr>
            <p:cNvPr id="7535" name="Google Shape;7535;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1" name="Google Shape;7541;p83"/>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2" name="Google Shape;7542;p83"/>
          <p:cNvGrpSpPr/>
          <p:nvPr/>
        </p:nvGrpSpPr>
        <p:grpSpPr>
          <a:xfrm>
            <a:off x="6642374" y="1532628"/>
            <a:ext cx="357002" cy="354267"/>
            <a:chOff x="-12163025" y="3214275"/>
            <a:chExt cx="354450" cy="351700"/>
          </a:xfrm>
        </p:grpSpPr>
        <p:sp>
          <p:nvSpPr>
            <p:cNvPr id="7543" name="Google Shape;7543;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3"/>
          <p:cNvGrpSpPr/>
          <p:nvPr/>
        </p:nvGrpSpPr>
        <p:grpSpPr>
          <a:xfrm>
            <a:off x="6643154" y="1972365"/>
            <a:ext cx="355441" cy="356232"/>
            <a:chOff x="-12160675" y="3647875"/>
            <a:chExt cx="352900" cy="353650"/>
          </a:xfrm>
        </p:grpSpPr>
        <p:sp>
          <p:nvSpPr>
            <p:cNvPr id="7547" name="Google Shape;7547;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3"/>
          <p:cNvGrpSpPr/>
          <p:nvPr/>
        </p:nvGrpSpPr>
        <p:grpSpPr>
          <a:xfrm>
            <a:off x="6653870" y="2416821"/>
            <a:ext cx="354635" cy="356232"/>
            <a:chOff x="-12160675" y="4081850"/>
            <a:chExt cx="352100" cy="353650"/>
          </a:xfrm>
        </p:grpSpPr>
        <p:sp>
          <p:nvSpPr>
            <p:cNvPr id="7555" name="Google Shape;7555;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3"/>
          <p:cNvGrpSpPr/>
          <p:nvPr/>
        </p:nvGrpSpPr>
        <p:grpSpPr>
          <a:xfrm>
            <a:off x="4858836" y="2891264"/>
            <a:ext cx="355416" cy="355652"/>
            <a:chOff x="-10391650" y="3180600"/>
            <a:chExt cx="352875" cy="353075"/>
          </a:xfrm>
        </p:grpSpPr>
        <p:sp>
          <p:nvSpPr>
            <p:cNvPr id="7562" name="Google Shape;7562;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83"/>
          <p:cNvGrpSpPr/>
          <p:nvPr/>
        </p:nvGrpSpPr>
        <p:grpSpPr>
          <a:xfrm>
            <a:off x="4858835" y="3368062"/>
            <a:ext cx="354635" cy="353890"/>
            <a:chOff x="-10390875" y="3616350"/>
            <a:chExt cx="352100" cy="351325"/>
          </a:xfrm>
        </p:grpSpPr>
        <p:sp>
          <p:nvSpPr>
            <p:cNvPr id="7569" name="Google Shape;7569;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83"/>
          <p:cNvGrpSpPr/>
          <p:nvPr/>
        </p:nvGrpSpPr>
        <p:grpSpPr>
          <a:xfrm>
            <a:off x="7525810" y="2892727"/>
            <a:ext cx="312585" cy="354670"/>
            <a:chOff x="-10370400" y="4049550"/>
            <a:chExt cx="310350" cy="352100"/>
          </a:xfrm>
        </p:grpSpPr>
        <p:sp>
          <p:nvSpPr>
            <p:cNvPr id="7573" name="Google Shape;7573;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83"/>
          <p:cNvGrpSpPr/>
          <p:nvPr/>
        </p:nvGrpSpPr>
        <p:grpSpPr>
          <a:xfrm>
            <a:off x="6630066" y="2891668"/>
            <a:ext cx="379236" cy="354847"/>
            <a:chOff x="-8674650" y="3210975"/>
            <a:chExt cx="376525" cy="352275"/>
          </a:xfrm>
        </p:grpSpPr>
        <p:sp>
          <p:nvSpPr>
            <p:cNvPr id="7579" name="Google Shape;7579;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83"/>
          <p:cNvGrpSpPr/>
          <p:nvPr/>
        </p:nvGrpSpPr>
        <p:grpSpPr>
          <a:xfrm>
            <a:off x="5301563" y="1531633"/>
            <a:ext cx="356221" cy="356257"/>
            <a:chOff x="-13512225" y="3211525"/>
            <a:chExt cx="353675" cy="353675"/>
          </a:xfrm>
        </p:grpSpPr>
        <p:sp>
          <p:nvSpPr>
            <p:cNvPr id="7586" name="Google Shape;7586;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3"/>
          <p:cNvGrpSpPr/>
          <p:nvPr/>
        </p:nvGrpSpPr>
        <p:grpSpPr>
          <a:xfrm>
            <a:off x="5301563" y="1973145"/>
            <a:ext cx="356221" cy="354670"/>
            <a:chOff x="-13512225" y="3647075"/>
            <a:chExt cx="353675" cy="352100"/>
          </a:xfrm>
        </p:grpSpPr>
        <p:sp>
          <p:nvSpPr>
            <p:cNvPr id="7592" name="Google Shape;7592;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3"/>
          <p:cNvGrpSpPr/>
          <p:nvPr/>
        </p:nvGrpSpPr>
        <p:grpSpPr>
          <a:xfrm>
            <a:off x="5311876" y="2417211"/>
            <a:ext cx="356221" cy="355451"/>
            <a:chOff x="-13512225" y="4080275"/>
            <a:chExt cx="353675" cy="352875"/>
          </a:xfrm>
        </p:grpSpPr>
        <p:sp>
          <p:nvSpPr>
            <p:cNvPr id="7603" name="Google Shape;7603;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3"/>
          <p:cNvGrpSpPr/>
          <p:nvPr/>
        </p:nvGrpSpPr>
        <p:grpSpPr>
          <a:xfrm>
            <a:off x="7084956" y="1564572"/>
            <a:ext cx="356196" cy="290379"/>
            <a:chOff x="-11728250" y="3245400"/>
            <a:chExt cx="353650" cy="288275"/>
          </a:xfrm>
        </p:grpSpPr>
        <p:sp>
          <p:nvSpPr>
            <p:cNvPr id="7615" name="Google Shape;7615;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0" name="Google Shape;7620;p83"/>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1" name="Google Shape;7621;p83"/>
          <p:cNvGrpSpPr/>
          <p:nvPr/>
        </p:nvGrpSpPr>
        <p:grpSpPr>
          <a:xfrm>
            <a:off x="7083760" y="1971660"/>
            <a:ext cx="358588" cy="357642"/>
            <a:chOff x="-11729050" y="3646475"/>
            <a:chExt cx="356025" cy="355050"/>
          </a:xfrm>
        </p:grpSpPr>
        <p:sp>
          <p:nvSpPr>
            <p:cNvPr id="7622" name="Google Shape;7622;p83"/>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3"/>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3"/>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3"/>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3"/>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3"/>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3"/>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3"/>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3"/>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3"/>
          <p:cNvGrpSpPr/>
          <p:nvPr/>
        </p:nvGrpSpPr>
        <p:grpSpPr>
          <a:xfrm>
            <a:off x="7117464" y="2417211"/>
            <a:ext cx="311804" cy="355451"/>
            <a:chOff x="-11703850" y="4081850"/>
            <a:chExt cx="309575" cy="352875"/>
          </a:xfrm>
        </p:grpSpPr>
        <p:sp>
          <p:nvSpPr>
            <p:cNvPr id="7634" name="Google Shape;7634;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3"/>
          <p:cNvGrpSpPr/>
          <p:nvPr/>
        </p:nvGrpSpPr>
        <p:grpSpPr>
          <a:xfrm>
            <a:off x="5306120" y="2891364"/>
            <a:ext cx="357002" cy="355451"/>
            <a:chOff x="-9958475" y="3180025"/>
            <a:chExt cx="354450" cy="352875"/>
          </a:xfrm>
        </p:grpSpPr>
        <p:sp>
          <p:nvSpPr>
            <p:cNvPr id="7643" name="Google Shape;7643;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3"/>
          <p:cNvGrpSpPr/>
          <p:nvPr/>
        </p:nvGrpSpPr>
        <p:grpSpPr>
          <a:xfrm>
            <a:off x="5315247" y="3367345"/>
            <a:ext cx="337966" cy="355325"/>
            <a:chOff x="-9949025" y="3615575"/>
            <a:chExt cx="335550" cy="352750"/>
          </a:xfrm>
        </p:grpSpPr>
        <p:sp>
          <p:nvSpPr>
            <p:cNvPr id="7647" name="Google Shape;7647;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83"/>
          <p:cNvGrpSpPr/>
          <p:nvPr/>
        </p:nvGrpSpPr>
        <p:grpSpPr>
          <a:xfrm>
            <a:off x="7950093" y="2890851"/>
            <a:ext cx="360175" cy="358423"/>
            <a:chOff x="-9961625" y="4048175"/>
            <a:chExt cx="357600" cy="355825"/>
          </a:xfrm>
        </p:grpSpPr>
        <p:sp>
          <p:nvSpPr>
            <p:cNvPr id="7651" name="Google Shape;7651;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3"/>
          <p:cNvGrpSpPr/>
          <p:nvPr/>
        </p:nvGrpSpPr>
        <p:grpSpPr>
          <a:xfrm>
            <a:off x="6636814" y="3366363"/>
            <a:ext cx="364959" cy="357289"/>
            <a:chOff x="-8680950" y="3624225"/>
            <a:chExt cx="362350" cy="354700"/>
          </a:xfrm>
        </p:grpSpPr>
        <p:sp>
          <p:nvSpPr>
            <p:cNvPr id="7658" name="Google Shape;7658;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3"/>
          <p:cNvGrpSpPr/>
          <p:nvPr/>
        </p:nvGrpSpPr>
        <p:grpSpPr>
          <a:xfrm>
            <a:off x="5773058" y="1532024"/>
            <a:ext cx="313365" cy="355476"/>
            <a:chOff x="-13056975" y="3212300"/>
            <a:chExt cx="311125" cy="352900"/>
          </a:xfrm>
        </p:grpSpPr>
        <p:sp>
          <p:nvSpPr>
            <p:cNvPr id="7665" name="Google Shape;7665;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3"/>
          <p:cNvGrpSpPr/>
          <p:nvPr/>
        </p:nvGrpSpPr>
        <p:grpSpPr>
          <a:xfrm>
            <a:off x="5750446" y="1972818"/>
            <a:ext cx="358588" cy="355325"/>
            <a:chOff x="-13077450" y="3647075"/>
            <a:chExt cx="356025" cy="352750"/>
          </a:xfrm>
        </p:grpSpPr>
        <p:sp>
          <p:nvSpPr>
            <p:cNvPr id="7670" name="Google Shape;7670;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3"/>
          <p:cNvGrpSpPr/>
          <p:nvPr/>
        </p:nvGrpSpPr>
        <p:grpSpPr>
          <a:xfrm>
            <a:off x="5761552" y="2416418"/>
            <a:ext cx="357002" cy="357037"/>
            <a:chOff x="-13079025" y="4079475"/>
            <a:chExt cx="354450" cy="354450"/>
          </a:xfrm>
        </p:grpSpPr>
        <p:sp>
          <p:nvSpPr>
            <p:cNvPr id="7674" name="Google Shape;7674;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3"/>
          <p:cNvGrpSpPr/>
          <p:nvPr/>
        </p:nvGrpSpPr>
        <p:grpSpPr>
          <a:xfrm>
            <a:off x="7534619" y="1532427"/>
            <a:ext cx="356221" cy="354670"/>
            <a:chOff x="-11292700" y="3213875"/>
            <a:chExt cx="353675" cy="352100"/>
          </a:xfrm>
        </p:grpSpPr>
        <p:sp>
          <p:nvSpPr>
            <p:cNvPr id="7679" name="Google Shape;7679;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3"/>
          <p:cNvGrpSpPr/>
          <p:nvPr/>
        </p:nvGrpSpPr>
        <p:grpSpPr>
          <a:xfrm>
            <a:off x="7528677" y="1972365"/>
            <a:ext cx="368106" cy="356232"/>
            <a:chOff x="-11299000" y="3647875"/>
            <a:chExt cx="365475" cy="353650"/>
          </a:xfrm>
        </p:grpSpPr>
        <p:sp>
          <p:nvSpPr>
            <p:cNvPr id="7687" name="Google Shape;7687;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83"/>
          <p:cNvGrpSpPr/>
          <p:nvPr/>
        </p:nvGrpSpPr>
        <p:grpSpPr>
          <a:xfrm>
            <a:off x="7544139" y="2428316"/>
            <a:ext cx="357808" cy="333240"/>
            <a:chOff x="-11295075" y="4092875"/>
            <a:chExt cx="355250" cy="330825"/>
          </a:xfrm>
        </p:grpSpPr>
        <p:sp>
          <p:nvSpPr>
            <p:cNvPr id="7694" name="Google Shape;7694;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83"/>
          <p:cNvGrpSpPr/>
          <p:nvPr/>
        </p:nvGrpSpPr>
        <p:grpSpPr>
          <a:xfrm>
            <a:off x="5769739" y="2891364"/>
            <a:ext cx="312585" cy="355451"/>
            <a:chOff x="-9500075" y="3180800"/>
            <a:chExt cx="310350" cy="352875"/>
          </a:xfrm>
        </p:grpSpPr>
        <p:sp>
          <p:nvSpPr>
            <p:cNvPr id="7700" name="Google Shape;7700;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83"/>
          <p:cNvGrpSpPr/>
          <p:nvPr/>
        </p:nvGrpSpPr>
        <p:grpSpPr>
          <a:xfrm>
            <a:off x="5747530" y="3366879"/>
            <a:ext cx="356221" cy="356257"/>
            <a:chOff x="-9523700" y="3614000"/>
            <a:chExt cx="353675" cy="353675"/>
          </a:xfrm>
        </p:grpSpPr>
        <p:sp>
          <p:nvSpPr>
            <p:cNvPr id="7710" name="Google Shape;7710;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3"/>
          <p:cNvGrpSpPr/>
          <p:nvPr/>
        </p:nvGrpSpPr>
        <p:grpSpPr>
          <a:xfrm>
            <a:off x="7532481" y="3389521"/>
            <a:ext cx="356221" cy="354670"/>
            <a:chOff x="-9523700" y="4049550"/>
            <a:chExt cx="353675" cy="352100"/>
          </a:xfrm>
        </p:grpSpPr>
        <p:sp>
          <p:nvSpPr>
            <p:cNvPr id="7720" name="Google Shape;7720;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3"/>
          <p:cNvGrpSpPr/>
          <p:nvPr/>
        </p:nvGrpSpPr>
        <p:grpSpPr>
          <a:xfrm>
            <a:off x="7088596" y="3389494"/>
            <a:ext cx="357002" cy="311029"/>
            <a:chOff x="-8209150" y="3659675"/>
            <a:chExt cx="354450" cy="308775"/>
          </a:xfrm>
        </p:grpSpPr>
        <p:sp>
          <p:nvSpPr>
            <p:cNvPr id="7728" name="Google Shape;7728;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3"/>
          <p:cNvGrpSpPr/>
          <p:nvPr/>
        </p:nvGrpSpPr>
        <p:grpSpPr>
          <a:xfrm>
            <a:off x="6191845" y="1532024"/>
            <a:ext cx="356221" cy="355476"/>
            <a:chOff x="-12643475" y="3212300"/>
            <a:chExt cx="353675" cy="352900"/>
          </a:xfrm>
        </p:grpSpPr>
        <p:sp>
          <p:nvSpPr>
            <p:cNvPr id="7735" name="Google Shape;7735;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3"/>
          <p:cNvGrpSpPr/>
          <p:nvPr/>
        </p:nvGrpSpPr>
        <p:grpSpPr>
          <a:xfrm>
            <a:off x="6191845" y="1983798"/>
            <a:ext cx="356221" cy="333366"/>
            <a:chOff x="-12643475" y="3657325"/>
            <a:chExt cx="353675" cy="330950"/>
          </a:xfrm>
        </p:grpSpPr>
        <p:sp>
          <p:nvSpPr>
            <p:cNvPr id="7745" name="Google Shape;7745;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83"/>
          <p:cNvGrpSpPr/>
          <p:nvPr/>
        </p:nvGrpSpPr>
        <p:grpSpPr>
          <a:xfrm>
            <a:off x="6202157" y="2418407"/>
            <a:ext cx="356221" cy="353059"/>
            <a:chOff x="-12643475" y="4081850"/>
            <a:chExt cx="353675" cy="350500"/>
          </a:xfrm>
        </p:grpSpPr>
        <p:sp>
          <p:nvSpPr>
            <p:cNvPr id="7752" name="Google Shape;7752;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3"/>
          <p:cNvGrpSpPr/>
          <p:nvPr/>
        </p:nvGrpSpPr>
        <p:grpSpPr>
          <a:xfrm>
            <a:off x="7974847" y="1532427"/>
            <a:ext cx="355416" cy="354670"/>
            <a:chOff x="-10857925" y="3213875"/>
            <a:chExt cx="352875" cy="352100"/>
          </a:xfrm>
        </p:grpSpPr>
        <p:sp>
          <p:nvSpPr>
            <p:cNvPr id="7757" name="Google Shape;7757;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3"/>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8" name="Google Shape;7768;p83"/>
          <p:cNvGrpSpPr/>
          <p:nvPr/>
        </p:nvGrpSpPr>
        <p:grpSpPr>
          <a:xfrm>
            <a:off x="7984757" y="2428316"/>
            <a:ext cx="356221" cy="333240"/>
            <a:chOff x="-10858725" y="4092875"/>
            <a:chExt cx="353675" cy="330825"/>
          </a:xfrm>
        </p:grpSpPr>
        <p:sp>
          <p:nvSpPr>
            <p:cNvPr id="7769" name="Google Shape;7769;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83"/>
          <p:cNvGrpSpPr/>
          <p:nvPr/>
        </p:nvGrpSpPr>
        <p:grpSpPr>
          <a:xfrm>
            <a:off x="6191762" y="2891855"/>
            <a:ext cx="356096" cy="354469"/>
            <a:chOff x="-9089725" y="3180200"/>
            <a:chExt cx="353550" cy="351900"/>
          </a:xfrm>
        </p:grpSpPr>
        <p:sp>
          <p:nvSpPr>
            <p:cNvPr id="7776" name="Google Shape;7776;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83"/>
          <p:cNvGrpSpPr/>
          <p:nvPr/>
        </p:nvGrpSpPr>
        <p:grpSpPr>
          <a:xfrm>
            <a:off x="6243280" y="3367282"/>
            <a:ext cx="252278" cy="355451"/>
            <a:chOff x="-9039300" y="3614000"/>
            <a:chExt cx="250475" cy="352875"/>
          </a:xfrm>
        </p:grpSpPr>
        <p:sp>
          <p:nvSpPr>
            <p:cNvPr id="7779" name="Google Shape;7779;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3"/>
          <p:cNvGrpSpPr/>
          <p:nvPr/>
        </p:nvGrpSpPr>
        <p:grpSpPr>
          <a:xfrm>
            <a:off x="7975246" y="3389521"/>
            <a:ext cx="354635" cy="354670"/>
            <a:chOff x="-9088150" y="4049550"/>
            <a:chExt cx="352100" cy="352100"/>
          </a:xfrm>
        </p:grpSpPr>
        <p:sp>
          <p:nvSpPr>
            <p:cNvPr id="7782" name="Google Shape;7782;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3"/>
          <p:cNvGrpSpPr/>
          <p:nvPr/>
        </p:nvGrpSpPr>
        <p:grpSpPr>
          <a:xfrm>
            <a:off x="7109610" y="2891754"/>
            <a:ext cx="315757" cy="354670"/>
            <a:chOff x="-8191825" y="3174500"/>
            <a:chExt cx="313500" cy="352100"/>
          </a:xfrm>
        </p:grpSpPr>
        <p:sp>
          <p:nvSpPr>
            <p:cNvPr id="7789" name="Google Shape;7789;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95"/>
        <p:cNvGrpSpPr/>
        <p:nvPr/>
      </p:nvGrpSpPr>
      <p:grpSpPr>
        <a:xfrm>
          <a:off x="0" y="0"/>
          <a:ext cx="0" cy="0"/>
          <a:chOff x="0" y="0"/>
          <a:chExt cx="0" cy="0"/>
        </a:xfrm>
      </p:grpSpPr>
      <p:sp>
        <p:nvSpPr>
          <p:cNvPr id="7796" name="Google Shape;7796;p8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97" name="Google Shape;7797;p8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8" name="Google Shape;7798;p84"/>
          <p:cNvGrpSpPr/>
          <p:nvPr/>
        </p:nvGrpSpPr>
        <p:grpSpPr>
          <a:xfrm>
            <a:off x="748855" y="2243507"/>
            <a:ext cx="452798" cy="449473"/>
            <a:chOff x="-21322300" y="3693325"/>
            <a:chExt cx="306400" cy="304150"/>
          </a:xfrm>
        </p:grpSpPr>
        <p:sp>
          <p:nvSpPr>
            <p:cNvPr id="7799" name="Google Shape;7799;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84"/>
          <p:cNvGrpSpPr/>
          <p:nvPr/>
        </p:nvGrpSpPr>
        <p:grpSpPr>
          <a:xfrm>
            <a:off x="748263" y="2810244"/>
            <a:ext cx="453980" cy="422540"/>
            <a:chOff x="-21322300" y="4077125"/>
            <a:chExt cx="307200" cy="285925"/>
          </a:xfrm>
        </p:grpSpPr>
        <p:sp>
          <p:nvSpPr>
            <p:cNvPr id="7804" name="Google Shape;7804;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84"/>
          <p:cNvGrpSpPr/>
          <p:nvPr/>
        </p:nvGrpSpPr>
        <p:grpSpPr>
          <a:xfrm>
            <a:off x="3525440" y="1689128"/>
            <a:ext cx="451653" cy="450212"/>
            <a:chOff x="-19394200" y="3333800"/>
            <a:chExt cx="305625" cy="304650"/>
          </a:xfrm>
        </p:grpSpPr>
        <p:sp>
          <p:nvSpPr>
            <p:cNvPr id="7817" name="Google Shape;7817;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4"/>
          <p:cNvGrpSpPr/>
          <p:nvPr/>
        </p:nvGrpSpPr>
        <p:grpSpPr>
          <a:xfrm>
            <a:off x="3524276" y="2243580"/>
            <a:ext cx="453980" cy="449325"/>
            <a:chOff x="-19396575" y="3708500"/>
            <a:chExt cx="307200" cy="304050"/>
          </a:xfrm>
        </p:grpSpPr>
        <p:sp>
          <p:nvSpPr>
            <p:cNvPr id="7827" name="Google Shape;7827;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4"/>
          <p:cNvGrpSpPr/>
          <p:nvPr/>
        </p:nvGrpSpPr>
        <p:grpSpPr>
          <a:xfrm>
            <a:off x="3518457" y="2796461"/>
            <a:ext cx="465618" cy="450101"/>
            <a:chOff x="-19394200" y="4084200"/>
            <a:chExt cx="315075" cy="304575"/>
          </a:xfrm>
        </p:grpSpPr>
        <p:sp>
          <p:nvSpPr>
            <p:cNvPr id="7831" name="Google Shape;7831;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4"/>
          <p:cNvGrpSpPr/>
          <p:nvPr/>
        </p:nvGrpSpPr>
        <p:grpSpPr>
          <a:xfrm>
            <a:off x="6324167" y="1689001"/>
            <a:ext cx="400447" cy="450470"/>
            <a:chOff x="-17526750" y="3309200"/>
            <a:chExt cx="270975" cy="304825"/>
          </a:xfrm>
        </p:grpSpPr>
        <p:sp>
          <p:nvSpPr>
            <p:cNvPr id="7838" name="Google Shape;7838;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84"/>
          <p:cNvGrpSpPr/>
          <p:nvPr/>
        </p:nvGrpSpPr>
        <p:grpSpPr>
          <a:xfrm>
            <a:off x="6300319" y="2244173"/>
            <a:ext cx="448143" cy="448143"/>
            <a:chOff x="-17542500" y="3684100"/>
            <a:chExt cx="303250" cy="303250"/>
          </a:xfrm>
        </p:grpSpPr>
        <p:sp>
          <p:nvSpPr>
            <p:cNvPr id="7844" name="Google Shape;7844;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4"/>
          <p:cNvGrpSpPr/>
          <p:nvPr/>
        </p:nvGrpSpPr>
        <p:grpSpPr>
          <a:xfrm>
            <a:off x="6299728" y="2810817"/>
            <a:ext cx="449325" cy="421395"/>
            <a:chOff x="-17542500" y="4068450"/>
            <a:chExt cx="304050" cy="285150"/>
          </a:xfrm>
        </p:grpSpPr>
        <p:sp>
          <p:nvSpPr>
            <p:cNvPr id="7852" name="Google Shape;7852;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84"/>
          <p:cNvGrpSpPr/>
          <p:nvPr/>
        </p:nvGrpSpPr>
        <p:grpSpPr>
          <a:xfrm>
            <a:off x="3530150" y="3342211"/>
            <a:ext cx="343404" cy="449325"/>
            <a:chOff x="-15652200" y="3335975"/>
            <a:chExt cx="232375" cy="304050"/>
          </a:xfrm>
        </p:grpSpPr>
        <p:sp>
          <p:nvSpPr>
            <p:cNvPr id="7859" name="Google Shape;7859;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84"/>
          <p:cNvGrpSpPr/>
          <p:nvPr/>
        </p:nvGrpSpPr>
        <p:grpSpPr>
          <a:xfrm>
            <a:off x="1303491" y="1689573"/>
            <a:ext cx="450470" cy="449325"/>
            <a:chOff x="-20946600" y="3317850"/>
            <a:chExt cx="304825" cy="304050"/>
          </a:xfrm>
        </p:grpSpPr>
        <p:sp>
          <p:nvSpPr>
            <p:cNvPr id="7869" name="Google Shape;7869;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84"/>
          <p:cNvGrpSpPr/>
          <p:nvPr/>
        </p:nvGrpSpPr>
        <p:grpSpPr>
          <a:xfrm>
            <a:off x="1304064" y="2243729"/>
            <a:ext cx="449325" cy="449030"/>
            <a:chOff x="-20945825" y="3692175"/>
            <a:chExt cx="304050" cy="303850"/>
          </a:xfrm>
        </p:grpSpPr>
        <p:sp>
          <p:nvSpPr>
            <p:cNvPr id="7873" name="Google Shape;7873;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84"/>
          <p:cNvGrpSpPr/>
          <p:nvPr/>
        </p:nvGrpSpPr>
        <p:grpSpPr>
          <a:xfrm>
            <a:off x="1329667" y="2797442"/>
            <a:ext cx="398119" cy="448143"/>
            <a:chOff x="-20930075" y="4066100"/>
            <a:chExt cx="269400" cy="303250"/>
          </a:xfrm>
        </p:grpSpPr>
        <p:sp>
          <p:nvSpPr>
            <p:cNvPr id="7878" name="Google Shape;7878;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4"/>
          <p:cNvGrpSpPr/>
          <p:nvPr/>
        </p:nvGrpSpPr>
        <p:grpSpPr>
          <a:xfrm>
            <a:off x="4110888" y="1689848"/>
            <a:ext cx="372516" cy="448771"/>
            <a:chOff x="-18994100" y="3334775"/>
            <a:chExt cx="252075" cy="303675"/>
          </a:xfrm>
        </p:grpSpPr>
        <p:sp>
          <p:nvSpPr>
            <p:cNvPr id="7881" name="Google Shape;7881;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4"/>
          <p:cNvGrpSpPr/>
          <p:nvPr/>
        </p:nvGrpSpPr>
        <p:grpSpPr>
          <a:xfrm>
            <a:off x="4125445" y="2244743"/>
            <a:ext cx="343404" cy="446998"/>
            <a:chOff x="-18983850" y="3710075"/>
            <a:chExt cx="232375" cy="302475"/>
          </a:xfrm>
        </p:grpSpPr>
        <p:sp>
          <p:nvSpPr>
            <p:cNvPr id="7886" name="Google Shape;7886;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84"/>
          <p:cNvGrpSpPr/>
          <p:nvPr/>
        </p:nvGrpSpPr>
        <p:grpSpPr>
          <a:xfrm>
            <a:off x="4071911" y="2797422"/>
            <a:ext cx="450470" cy="448180"/>
            <a:chOff x="-19020075" y="4084200"/>
            <a:chExt cx="304825" cy="303275"/>
          </a:xfrm>
        </p:grpSpPr>
        <p:sp>
          <p:nvSpPr>
            <p:cNvPr id="7891" name="Google Shape;7891;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4"/>
          <p:cNvGrpSpPr/>
          <p:nvPr/>
        </p:nvGrpSpPr>
        <p:grpSpPr>
          <a:xfrm>
            <a:off x="6889176" y="1689001"/>
            <a:ext cx="396937" cy="450470"/>
            <a:chOff x="-17149475" y="3309200"/>
            <a:chExt cx="268600" cy="304825"/>
          </a:xfrm>
        </p:grpSpPr>
        <p:sp>
          <p:nvSpPr>
            <p:cNvPr id="7901" name="Google Shape;7901;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4"/>
          <p:cNvGrpSpPr/>
          <p:nvPr/>
        </p:nvGrpSpPr>
        <p:grpSpPr>
          <a:xfrm>
            <a:off x="6862982" y="2258120"/>
            <a:ext cx="449325" cy="420249"/>
            <a:chOff x="-17168375" y="3692750"/>
            <a:chExt cx="304050" cy="284375"/>
          </a:xfrm>
        </p:grpSpPr>
        <p:sp>
          <p:nvSpPr>
            <p:cNvPr id="7904" name="Google Shape;7904;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4"/>
          <p:cNvGrpSpPr/>
          <p:nvPr/>
        </p:nvGrpSpPr>
        <p:grpSpPr>
          <a:xfrm>
            <a:off x="6859491" y="2796852"/>
            <a:ext cx="456308" cy="449325"/>
            <a:chOff x="-17170750" y="4058800"/>
            <a:chExt cx="308775" cy="304050"/>
          </a:xfrm>
        </p:grpSpPr>
        <p:sp>
          <p:nvSpPr>
            <p:cNvPr id="7912" name="Google Shape;7912;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4"/>
          <p:cNvGrpSpPr/>
          <p:nvPr/>
        </p:nvGrpSpPr>
        <p:grpSpPr>
          <a:xfrm>
            <a:off x="5721388" y="3343358"/>
            <a:ext cx="450470" cy="446998"/>
            <a:chOff x="-15688425" y="3707725"/>
            <a:chExt cx="304825" cy="302475"/>
          </a:xfrm>
        </p:grpSpPr>
        <p:sp>
          <p:nvSpPr>
            <p:cNvPr id="7930" name="Google Shape;7930;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4"/>
          <p:cNvGrpSpPr/>
          <p:nvPr/>
        </p:nvGrpSpPr>
        <p:grpSpPr>
          <a:xfrm>
            <a:off x="1865544" y="1690441"/>
            <a:ext cx="451653" cy="447589"/>
            <a:chOff x="-20572500" y="3319025"/>
            <a:chExt cx="305625" cy="302875"/>
          </a:xfrm>
        </p:grpSpPr>
        <p:sp>
          <p:nvSpPr>
            <p:cNvPr id="7937" name="Google Shape;7937;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4"/>
          <p:cNvGrpSpPr/>
          <p:nvPr/>
        </p:nvGrpSpPr>
        <p:grpSpPr>
          <a:xfrm>
            <a:off x="1866708" y="2305410"/>
            <a:ext cx="449325" cy="325670"/>
            <a:chOff x="-20571700" y="3722875"/>
            <a:chExt cx="304050" cy="220375"/>
          </a:xfrm>
        </p:grpSpPr>
        <p:sp>
          <p:nvSpPr>
            <p:cNvPr id="7940" name="Google Shape;7940;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4"/>
          <p:cNvGrpSpPr/>
          <p:nvPr/>
        </p:nvGrpSpPr>
        <p:grpSpPr>
          <a:xfrm>
            <a:off x="1866135" y="2796278"/>
            <a:ext cx="450470" cy="450470"/>
            <a:chOff x="-20571700" y="4066875"/>
            <a:chExt cx="304825" cy="304825"/>
          </a:xfrm>
        </p:grpSpPr>
        <p:sp>
          <p:nvSpPr>
            <p:cNvPr id="7948" name="Google Shape;7948;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4"/>
          <p:cNvGrpSpPr/>
          <p:nvPr/>
        </p:nvGrpSpPr>
        <p:grpSpPr>
          <a:xfrm>
            <a:off x="4632837" y="1688259"/>
            <a:ext cx="453980" cy="451948"/>
            <a:chOff x="-18645175" y="3334200"/>
            <a:chExt cx="307200" cy="305825"/>
          </a:xfrm>
        </p:grpSpPr>
        <p:sp>
          <p:nvSpPr>
            <p:cNvPr id="7955" name="Google Shape;7955;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84"/>
          <p:cNvGrpSpPr/>
          <p:nvPr/>
        </p:nvGrpSpPr>
        <p:grpSpPr>
          <a:xfrm>
            <a:off x="4633429" y="2242989"/>
            <a:ext cx="452798" cy="450507"/>
            <a:chOff x="-18645175" y="3708500"/>
            <a:chExt cx="306400" cy="304850"/>
          </a:xfrm>
        </p:grpSpPr>
        <p:sp>
          <p:nvSpPr>
            <p:cNvPr id="7961" name="Google Shape;7961;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84"/>
          <p:cNvGrpSpPr/>
          <p:nvPr/>
        </p:nvGrpSpPr>
        <p:grpSpPr>
          <a:xfrm>
            <a:off x="4631101" y="2795630"/>
            <a:ext cx="457453" cy="451763"/>
            <a:chOff x="-18647525" y="4082625"/>
            <a:chExt cx="309550" cy="305700"/>
          </a:xfrm>
        </p:grpSpPr>
        <p:sp>
          <p:nvSpPr>
            <p:cNvPr id="7969" name="Google Shape;7969;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4"/>
          <p:cNvGrpSpPr/>
          <p:nvPr/>
        </p:nvGrpSpPr>
        <p:grpSpPr>
          <a:xfrm>
            <a:off x="7441485" y="1689592"/>
            <a:ext cx="395755" cy="449288"/>
            <a:chOff x="-16775350" y="3309200"/>
            <a:chExt cx="267800" cy="304025"/>
          </a:xfrm>
        </p:grpSpPr>
        <p:sp>
          <p:nvSpPr>
            <p:cNvPr id="7974" name="Google Shape;7974;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84"/>
          <p:cNvGrpSpPr/>
          <p:nvPr/>
        </p:nvGrpSpPr>
        <p:grpSpPr>
          <a:xfrm>
            <a:off x="7441485" y="2241827"/>
            <a:ext cx="395755" cy="452835"/>
            <a:chOff x="-16775350" y="3683300"/>
            <a:chExt cx="267800" cy="306425"/>
          </a:xfrm>
        </p:grpSpPr>
        <p:sp>
          <p:nvSpPr>
            <p:cNvPr id="7978" name="Google Shape;7978;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4"/>
          <p:cNvGrpSpPr/>
          <p:nvPr/>
        </p:nvGrpSpPr>
        <p:grpSpPr>
          <a:xfrm>
            <a:off x="7413536" y="2796870"/>
            <a:ext cx="451653" cy="449288"/>
            <a:chOff x="-16794250" y="4058225"/>
            <a:chExt cx="305625" cy="304025"/>
          </a:xfrm>
        </p:grpSpPr>
        <p:sp>
          <p:nvSpPr>
            <p:cNvPr id="7982" name="Google Shape;7982;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1" name="Google Shape;7991;p8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2" name="Google Shape;7992;p84"/>
          <p:cNvGrpSpPr/>
          <p:nvPr/>
        </p:nvGrpSpPr>
        <p:grpSpPr>
          <a:xfrm>
            <a:off x="2414953" y="1689573"/>
            <a:ext cx="457453" cy="449325"/>
            <a:chOff x="-20199150" y="3317850"/>
            <a:chExt cx="309550" cy="304050"/>
          </a:xfrm>
        </p:grpSpPr>
        <p:sp>
          <p:nvSpPr>
            <p:cNvPr id="7993" name="Google Shape;7993;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4"/>
          <p:cNvGrpSpPr/>
          <p:nvPr/>
        </p:nvGrpSpPr>
        <p:grpSpPr>
          <a:xfrm>
            <a:off x="2417281" y="2242861"/>
            <a:ext cx="452798" cy="450766"/>
            <a:chOff x="-20199150" y="3693150"/>
            <a:chExt cx="306400" cy="305025"/>
          </a:xfrm>
        </p:grpSpPr>
        <p:sp>
          <p:nvSpPr>
            <p:cNvPr id="8001" name="Google Shape;8001;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4"/>
          <p:cNvGrpSpPr/>
          <p:nvPr/>
        </p:nvGrpSpPr>
        <p:grpSpPr>
          <a:xfrm>
            <a:off x="2417854" y="2795687"/>
            <a:ext cx="451653" cy="451653"/>
            <a:chOff x="-20197575" y="4066875"/>
            <a:chExt cx="305625" cy="305625"/>
          </a:xfrm>
        </p:grpSpPr>
        <p:sp>
          <p:nvSpPr>
            <p:cNvPr id="8008" name="Google Shape;8008;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4"/>
          <p:cNvGrpSpPr/>
          <p:nvPr/>
        </p:nvGrpSpPr>
        <p:grpSpPr>
          <a:xfrm>
            <a:off x="5200071" y="1687520"/>
            <a:ext cx="449325" cy="453426"/>
            <a:chOff x="-18271050" y="3333200"/>
            <a:chExt cx="304050" cy="306825"/>
          </a:xfrm>
        </p:grpSpPr>
        <p:sp>
          <p:nvSpPr>
            <p:cNvPr id="8017" name="Google Shape;8017;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4"/>
          <p:cNvGrpSpPr/>
          <p:nvPr/>
        </p:nvGrpSpPr>
        <p:grpSpPr>
          <a:xfrm>
            <a:off x="5200644" y="2244171"/>
            <a:ext cx="448180" cy="448143"/>
            <a:chOff x="-18270275" y="3710875"/>
            <a:chExt cx="303275" cy="303250"/>
          </a:xfrm>
        </p:grpSpPr>
        <p:sp>
          <p:nvSpPr>
            <p:cNvPr id="8023" name="Google Shape;8023;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84"/>
          <p:cNvGrpSpPr/>
          <p:nvPr/>
        </p:nvGrpSpPr>
        <p:grpSpPr>
          <a:xfrm>
            <a:off x="5254196" y="2797422"/>
            <a:ext cx="341076" cy="448180"/>
            <a:chOff x="-18234025" y="4084200"/>
            <a:chExt cx="230800" cy="303275"/>
          </a:xfrm>
        </p:grpSpPr>
        <p:sp>
          <p:nvSpPr>
            <p:cNvPr id="8030" name="Google Shape;8030;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4"/>
          <p:cNvGrpSpPr/>
          <p:nvPr/>
        </p:nvGrpSpPr>
        <p:grpSpPr>
          <a:xfrm>
            <a:off x="2366751" y="3341641"/>
            <a:ext cx="449325" cy="450470"/>
            <a:chOff x="-16419350" y="3308400"/>
            <a:chExt cx="304050" cy="304825"/>
          </a:xfrm>
        </p:grpSpPr>
        <p:sp>
          <p:nvSpPr>
            <p:cNvPr id="8034" name="Google Shape;8034;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84"/>
          <p:cNvGrpSpPr/>
          <p:nvPr/>
        </p:nvGrpSpPr>
        <p:grpSpPr>
          <a:xfrm>
            <a:off x="4638306" y="3340423"/>
            <a:ext cx="395755" cy="452872"/>
            <a:chOff x="-16401225" y="3683275"/>
            <a:chExt cx="267800" cy="306450"/>
          </a:xfrm>
        </p:grpSpPr>
        <p:sp>
          <p:nvSpPr>
            <p:cNvPr id="8042" name="Google Shape;8042;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4"/>
          <p:cNvGrpSpPr/>
          <p:nvPr/>
        </p:nvGrpSpPr>
        <p:grpSpPr>
          <a:xfrm>
            <a:off x="8003755" y="2797062"/>
            <a:ext cx="450470" cy="448180"/>
            <a:chOff x="-16419350" y="4058200"/>
            <a:chExt cx="304825" cy="303275"/>
          </a:xfrm>
        </p:grpSpPr>
        <p:sp>
          <p:nvSpPr>
            <p:cNvPr id="8050" name="Google Shape;8050;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4"/>
          <p:cNvGrpSpPr/>
          <p:nvPr/>
        </p:nvGrpSpPr>
        <p:grpSpPr>
          <a:xfrm>
            <a:off x="4030643" y="3343080"/>
            <a:ext cx="450507" cy="447589"/>
            <a:chOff x="-15296200" y="3326900"/>
            <a:chExt cx="304850" cy="302875"/>
          </a:xfrm>
        </p:grpSpPr>
        <p:sp>
          <p:nvSpPr>
            <p:cNvPr id="8058" name="Google Shape;8058;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84"/>
          <p:cNvGrpSpPr/>
          <p:nvPr/>
        </p:nvGrpSpPr>
        <p:grpSpPr>
          <a:xfrm>
            <a:off x="2946296" y="1706881"/>
            <a:ext cx="486566" cy="414708"/>
            <a:chOff x="-19835275" y="3330250"/>
            <a:chExt cx="329250" cy="280625"/>
          </a:xfrm>
        </p:grpSpPr>
        <p:sp>
          <p:nvSpPr>
            <p:cNvPr id="8064" name="Google Shape;8064;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84"/>
          <p:cNvGrpSpPr/>
          <p:nvPr/>
        </p:nvGrpSpPr>
        <p:grpSpPr>
          <a:xfrm>
            <a:off x="2964325" y="2243470"/>
            <a:ext cx="450507" cy="449547"/>
            <a:chOff x="-19822675" y="3692750"/>
            <a:chExt cx="304850" cy="304200"/>
          </a:xfrm>
        </p:grpSpPr>
        <p:sp>
          <p:nvSpPr>
            <p:cNvPr id="8068" name="Google Shape;8068;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4"/>
          <p:cNvGrpSpPr/>
          <p:nvPr/>
        </p:nvGrpSpPr>
        <p:grpSpPr>
          <a:xfrm>
            <a:off x="2964916" y="2796278"/>
            <a:ext cx="449325" cy="450470"/>
            <a:chOff x="-19822675" y="4066875"/>
            <a:chExt cx="304050" cy="304825"/>
          </a:xfrm>
        </p:grpSpPr>
        <p:sp>
          <p:nvSpPr>
            <p:cNvPr id="8074" name="Google Shape;8074;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84"/>
          <p:cNvGrpSpPr/>
          <p:nvPr/>
        </p:nvGrpSpPr>
        <p:grpSpPr>
          <a:xfrm>
            <a:off x="5773985" y="1689571"/>
            <a:ext cx="399302" cy="449325"/>
            <a:chOff x="-17878825" y="3334400"/>
            <a:chExt cx="270200" cy="304050"/>
          </a:xfrm>
        </p:grpSpPr>
        <p:sp>
          <p:nvSpPr>
            <p:cNvPr id="8081" name="Google Shape;8081;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4"/>
          <p:cNvGrpSpPr/>
          <p:nvPr/>
        </p:nvGrpSpPr>
        <p:grpSpPr>
          <a:xfrm>
            <a:off x="5747809" y="2242416"/>
            <a:ext cx="451653" cy="451653"/>
            <a:chOff x="-17896150" y="3709300"/>
            <a:chExt cx="305625" cy="305625"/>
          </a:xfrm>
        </p:grpSpPr>
        <p:sp>
          <p:nvSpPr>
            <p:cNvPr id="8089" name="Google Shape;8089;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4"/>
          <p:cNvGrpSpPr/>
          <p:nvPr/>
        </p:nvGrpSpPr>
        <p:grpSpPr>
          <a:xfrm>
            <a:off x="5775740" y="2795686"/>
            <a:ext cx="395792" cy="451653"/>
            <a:chOff x="-17878025" y="4082625"/>
            <a:chExt cx="267825" cy="305625"/>
          </a:xfrm>
        </p:grpSpPr>
        <p:sp>
          <p:nvSpPr>
            <p:cNvPr id="8094" name="Google Shape;8094;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84"/>
          <p:cNvGrpSpPr/>
          <p:nvPr/>
        </p:nvGrpSpPr>
        <p:grpSpPr>
          <a:xfrm>
            <a:off x="2919632" y="3355015"/>
            <a:ext cx="450507" cy="423722"/>
            <a:chOff x="-16044450" y="3317850"/>
            <a:chExt cx="304850" cy="286725"/>
          </a:xfrm>
        </p:grpSpPr>
        <p:sp>
          <p:nvSpPr>
            <p:cNvPr id="8102" name="Google Shape;8102;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6" name="Google Shape;8106;p8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7" name="Google Shape;8107;p84"/>
          <p:cNvGrpSpPr/>
          <p:nvPr/>
        </p:nvGrpSpPr>
        <p:grpSpPr>
          <a:xfrm>
            <a:off x="8042149" y="2243724"/>
            <a:ext cx="373662" cy="449030"/>
            <a:chOff x="-16018450" y="4058400"/>
            <a:chExt cx="252850" cy="303850"/>
          </a:xfrm>
        </p:grpSpPr>
        <p:sp>
          <p:nvSpPr>
            <p:cNvPr id="8108" name="Google Shape;8108;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2" name="Google Shape;8112;p8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16"/>
        <p:cNvGrpSpPr/>
        <p:nvPr/>
      </p:nvGrpSpPr>
      <p:grpSpPr>
        <a:xfrm>
          <a:off x="0" y="0"/>
          <a:ext cx="0" cy="0"/>
          <a:chOff x="0" y="0"/>
          <a:chExt cx="0" cy="0"/>
        </a:xfrm>
      </p:grpSpPr>
      <p:sp>
        <p:nvSpPr>
          <p:cNvPr id="8117" name="Google Shape;8117;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118" name="Google Shape;8118;p85"/>
          <p:cNvGrpSpPr/>
          <p:nvPr/>
        </p:nvGrpSpPr>
        <p:grpSpPr>
          <a:xfrm>
            <a:off x="845901" y="1689241"/>
            <a:ext cx="442337" cy="419623"/>
            <a:chOff x="-6696925" y="3272575"/>
            <a:chExt cx="307200" cy="291425"/>
          </a:xfrm>
        </p:grpSpPr>
        <p:sp>
          <p:nvSpPr>
            <p:cNvPr id="8119" name="Google Shape;8119;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5"/>
          <p:cNvGrpSpPr/>
          <p:nvPr/>
        </p:nvGrpSpPr>
        <p:grpSpPr>
          <a:xfrm>
            <a:off x="845884" y="2204636"/>
            <a:ext cx="442373" cy="420775"/>
            <a:chOff x="-6690625" y="3631325"/>
            <a:chExt cx="307225" cy="292225"/>
          </a:xfrm>
        </p:grpSpPr>
        <p:sp>
          <p:nvSpPr>
            <p:cNvPr id="8122" name="Google Shape;8122;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5"/>
          <p:cNvGrpSpPr/>
          <p:nvPr/>
        </p:nvGrpSpPr>
        <p:grpSpPr>
          <a:xfrm>
            <a:off x="868005" y="2756972"/>
            <a:ext cx="421927" cy="419371"/>
            <a:chOff x="-6689825" y="3992050"/>
            <a:chExt cx="293025" cy="291250"/>
          </a:xfrm>
        </p:grpSpPr>
        <p:sp>
          <p:nvSpPr>
            <p:cNvPr id="8128" name="Google Shape;8128;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0" name="Google Shape;8140;p8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1" name="Google Shape;8141;p85"/>
          <p:cNvGrpSpPr/>
          <p:nvPr/>
        </p:nvGrpSpPr>
        <p:grpSpPr>
          <a:xfrm>
            <a:off x="3551317" y="2205192"/>
            <a:ext cx="423043" cy="419659"/>
            <a:chOff x="-4837325" y="3612425"/>
            <a:chExt cx="293800" cy="291450"/>
          </a:xfrm>
        </p:grpSpPr>
        <p:sp>
          <p:nvSpPr>
            <p:cNvPr id="8142" name="Google Shape;8142;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5"/>
          <p:cNvGrpSpPr/>
          <p:nvPr/>
        </p:nvGrpSpPr>
        <p:grpSpPr>
          <a:xfrm>
            <a:off x="3564349" y="2756826"/>
            <a:ext cx="420775" cy="419659"/>
            <a:chOff x="-4837325" y="3971575"/>
            <a:chExt cx="292225" cy="291450"/>
          </a:xfrm>
        </p:grpSpPr>
        <p:sp>
          <p:nvSpPr>
            <p:cNvPr id="8146" name="Google Shape;8146;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5"/>
          <p:cNvGrpSpPr/>
          <p:nvPr/>
        </p:nvGrpSpPr>
        <p:grpSpPr>
          <a:xfrm>
            <a:off x="6256364" y="1714185"/>
            <a:ext cx="430998" cy="369730"/>
            <a:chOff x="-3037625" y="3254850"/>
            <a:chExt cx="299325" cy="256775"/>
          </a:xfrm>
        </p:grpSpPr>
        <p:sp>
          <p:nvSpPr>
            <p:cNvPr id="8153" name="Google Shape;8153;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5"/>
          <p:cNvGrpSpPr/>
          <p:nvPr/>
        </p:nvGrpSpPr>
        <p:grpSpPr>
          <a:xfrm>
            <a:off x="6260324" y="2204615"/>
            <a:ext cx="423079" cy="420811"/>
            <a:chOff x="-3031325" y="3597450"/>
            <a:chExt cx="293825" cy="292250"/>
          </a:xfrm>
        </p:grpSpPr>
        <p:sp>
          <p:nvSpPr>
            <p:cNvPr id="8158" name="Google Shape;8158;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85"/>
          <p:cNvGrpSpPr/>
          <p:nvPr/>
        </p:nvGrpSpPr>
        <p:grpSpPr>
          <a:xfrm>
            <a:off x="6272798" y="2781214"/>
            <a:ext cx="421927" cy="370882"/>
            <a:chOff x="-3030525" y="3973150"/>
            <a:chExt cx="293025" cy="257575"/>
          </a:xfrm>
        </p:grpSpPr>
        <p:sp>
          <p:nvSpPr>
            <p:cNvPr id="8163" name="Google Shape;8163;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5"/>
          <p:cNvGrpSpPr/>
          <p:nvPr/>
        </p:nvGrpSpPr>
        <p:grpSpPr>
          <a:xfrm>
            <a:off x="1374391" y="3369426"/>
            <a:ext cx="421927" cy="297195"/>
            <a:chOff x="-1199300" y="3279250"/>
            <a:chExt cx="293025" cy="206400"/>
          </a:xfrm>
        </p:grpSpPr>
        <p:sp>
          <p:nvSpPr>
            <p:cNvPr id="8166" name="Google Shape;8166;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85"/>
          <p:cNvGrpSpPr/>
          <p:nvPr/>
        </p:nvGrpSpPr>
        <p:grpSpPr>
          <a:xfrm>
            <a:off x="1381477" y="1688773"/>
            <a:ext cx="444605" cy="420559"/>
            <a:chOff x="-6338550" y="3272950"/>
            <a:chExt cx="308775" cy="292075"/>
          </a:xfrm>
        </p:grpSpPr>
        <p:sp>
          <p:nvSpPr>
            <p:cNvPr id="8171" name="Google Shape;8171;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5"/>
          <p:cNvGrpSpPr/>
          <p:nvPr/>
        </p:nvGrpSpPr>
        <p:grpSpPr>
          <a:xfrm>
            <a:off x="1392817" y="2205194"/>
            <a:ext cx="421927" cy="419659"/>
            <a:chOff x="-6329100" y="3632100"/>
            <a:chExt cx="293025" cy="291450"/>
          </a:xfrm>
        </p:grpSpPr>
        <p:sp>
          <p:nvSpPr>
            <p:cNvPr id="8175" name="Google Shape;8175;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85"/>
          <p:cNvGrpSpPr/>
          <p:nvPr/>
        </p:nvGrpSpPr>
        <p:grpSpPr>
          <a:xfrm>
            <a:off x="1405867" y="2756828"/>
            <a:ext cx="419623" cy="419659"/>
            <a:chOff x="-6329875" y="3992050"/>
            <a:chExt cx="291425" cy="291450"/>
          </a:xfrm>
        </p:grpSpPr>
        <p:sp>
          <p:nvSpPr>
            <p:cNvPr id="8179" name="Google Shape;8179;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85"/>
          <p:cNvGrpSpPr/>
          <p:nvPr/>
        </p:nvGrpSpPr>
        <p:grpSpPr>
          <a:xfrm>
            <a:off x="4092004" y="1687530"/>
            <a:ext cx="423079" cy="423043"/>
            <a:chOff x="-4478975" y="3251700"/>
            <a:chExt cx="293825" cy="293800"/>
          </a:xfrm>
        </p:grpSpPr>
        <p:sp>
          <p:nvSpPr>
            <p:cNvPr id="8184" name="Google Shape;8184;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5"/>
          <p:cNvGrpSpPr/>
          <p:nvPr/>
        </p:nvGrpSpPr>
        <p:grpSpPr>
          <a:xfrm>
            <a:off x="4092004" y="2205192"/>
            <a:ext cx="423079" cy="419659"/>
            <a:chOff x="-4475825" y="3612425"/>
            <a:chExt cx="293825" cy="291450"/>
          </a:xfrm>
        </p:grpSpPr>
        <p:sp>
          <p:nvSpPr>
            <p:cNvPr id="8188" name="Google Shape;8188;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85"/>
          <p:cNvGrpSpPr/>
          <p:nvPr/>
        </p:nvGrpSpPr>
        <p:grpSpPr>
          <a:xfrm>
            <a:off x="4101077" y="2756844"/>
            <a:ext cx="428730" cy="419623"/>
            <a:chOff x="-4480550" y="3970800"/>
            <a:chExt cx="297750" cy="291425"/>
          </a:xfrm>
        </p:grpSpPr>
        <p:sp>
          <p:nvSpPr>
            <p:cNvPr id="8192" name="Google Shape;8192;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85"/>
          <p:cNvGrpSpPr/>
          <p:nvPr/>
        </p:nvGrpSpPr>
        <p:grpSpPr>
          <a:xfrm>
            <a:off x="6804910" y="1689221"/>
            <a:ext cx="415123" cy="419659"/>
            <a:chOff x="-2668225" y="3239075"/>
            <a:chExt cx="288300" cy="291450"/>
          </a:xfrm>
        </p:grpSpPr>
        <p:sp>
          <p:nvSpPr>
            <p:cNvPr id="8195" name="Google Shape;8195;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85"/>
          <p:cNvGrpSpPr/>
          <p:nvPr/>
        </p:nvGrpSpPr>
        <p:grpSpPr>
          <a:xfrm>
            <a:off x="6802066" y="2205191"/>
            <a:ext cx="420811" cy="419659"/>
            <a:chOff x="-2671375" y="3597450"/>
            <a:chExt cx="292250" cy="291450"/>
          </a:xfrm>
        </p:grpSpPr>
        <p:sp>
          <p:nvSpPr>
            <p:cNvPr id="8201" name="Google Shape;8201;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85"/>
          <p:cNvGrpSpPr/>
          <p:nvPr/>
        </p:nvGrpSpPr>
        <p:grpSpPr>
          <a:xfrm>
            <a:off x="6812849" y="2755691"/>
            <a:ext cx="423043" cy="421927"/>
            <a:chOff x="-2670575" y="3956600"/>
            <a:chExt cx="293800" cy="293025"/>
          </a:xfrm>
        </p:grpSpPr>
        <p:sp>
          <p:nvSpPr>
            <p:cNvPr id="8204" name="Google Shape;8204;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85"/>
          <p:cNvGrpSpPr/>
          <p:nvPr/>
        </p:nvGrpSpPr>
        <p:grpSpPr>
          <a:xfrm>
            <a:off x="3070370" y="3311947"/>
            <a:ext cx="426462" cy="418363"/>
            <a:chOff x="-1183550" y="3586525"/>
            <a:chExt cx="296175" cy="290550"/>
          </a:xfrm>
        </p:grpSpPr>
        <p:sp>
          <p:nvSpPr>
            <p:cNvPr id="8209" name="Google Shape;8209;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5"/>
          <p:cNvGrpSpPr/>
          <p:nvPr/>
        </p:nvGrpSpPr>
        <p:grpSpPr>
          <a:xfrm>
            <a:off x="1928310" y="2203826"/>
            <a:ext cx="432150" cy="422395"/>
            <a:chOff x="-5974675" y="3632100"/>
            <a:chExt cx="300125" cy="293350"/>
          </a:xfrm>
        </p:grpSpPr>
        <p:sp>
          <p:nvSpPr>
            <p:cNvPr id="8219" name="Google Shape;8219;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5"/>
          <p:cNvGrpSpPr/>
          <p:nvPr/>
        </p:nvGrpSpPr>
        <p:grpSpPr>
          <a:xfrm>
            <a:off x="1958351" y="2755694"/>
            <a:ext cx="395865" cy="421927"/>
            <a:chOff x="-5971525" y="3990475"/>
            <a:chExt cx="274925" cy="293025"/>
          </a:xfrm>
        </p:grpSpPr>
        <p:sp>
          <p:nvSpPr>
            <p:cNvPr id="8223" name="Google Shape;8223;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5"/>
          <p:cNvGrpSpPr/>
          <p:nvPr/>
        </p:nvGrpSpPr>
        <p:grpSpPr>
          <a:xfrm>
            <a:off x="4631558" y="1689798"/>
            <a:ext cx="420775" cy="418507"/>
            <a:chOff x="-4118225" y="3253275"/>
            <a:chExt cx="292225" cy="290650"/>
          </a:xfrm>
        </p:grpSpPr>
        <p:sp>
          <p:nvSpPr>
            <p:cNvPr id="8228" name="Google Shape;8228;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5"/>
          <p:cNvGrpSpPr/>
          <p:nvPr/>
        </p:nvGrpSpPr>
        <p:grpSpPr>
          <a:xfrm>
            <a:off x="4682008" y="2204922"/>
            <a:ext cx="319874" cy="420199"/>
            <a:chOff x="-4082800" y="3612425"/>
            <a:chExt cx="222150" cy="291825"/>
          </a:xfrm>
        </p:grpSpPr>
        <p:sp>
          <p:nvSpPr>
            <p:cNvPr id="8231" name="Google Shape;8231;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85"/>
          <p:cNvGrpSpPr/>
          <p:nvPr/>
        </p:nvGrpSpPr>
        <p:grpSpPr>
          <a:xfrm>
            <a:off x="4643456" y="2769876"/>
            <a:ext cx="420775" cy="393561"/>
            <a:chOff x="-4118225" y="3990475"/>
            <a:chExt cx="292225" cy="273325"/>
          </a:xfrm>
        </p:grpSpPr>
        <p:sp>
          <p:nvSpPr>
            <p:cNvPr id="8235" name="Google Shape;8235;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5"/>
          <p:cNvGrpSpPr/>
          <p:nvPr/>
        </p:nvGrpSpPr>
        <p:grpSpPr>
          <a:xfrm>
            <a:off x="7354110" y="1688087"/>
            <a:ext cx="394713" cy="421927"/>
            <a:chOff x="-2312225" y="3238300"/>
            <a:chExt cx="274125" cy="293025"/>
          </a:xfrm>
        </p:grpSpPr>
        <p:sp>
          <p:nvSpPr>
            <p:cNvPr id="8240" name="Google Shape;8240;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5"/>
          <p:cNvGrpSpPr/>
          <p:nvPr/>
        </p:nvGrpSpPr>
        <p:grpSpPr>
          <a:xfrm>
            <a:off x="7341062" y="2153586"/>
            <a:ext cx="420811" cy="522864"/>
            <a:chOff x="-2310650" y="3525775"/>
            <a:chExt cx="292250" cy="363125"/>
          </a:xfrm>
        </p:grpSpPr>
        <p:sp>
          <p:nvSpPr>
            <p:cNvPr id="8243" name="Google Shape;8243;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85"/>
          <p:cNvGrpSpPr/>
          <p:nvPr/>
        </p:nvGrpSpPr>
        <p:grpSpPr>
          <a:xfrm>
            <a:off x="7351827" y="2756825"/>
            <a:ext cx="423079" cy="419659"/>
            <a:chOff x="-2310650" y="3958175"/>
            <a:chExt cx="293825" cy="291450"/>
          </a:xfrm>
        </p:grpSpPr>
        <p:sp>
          <p:nvSpPr>
            <p:cNvPr id="8248" name="Google Shape;8248;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5"/>
          <p:cNvGrpSpPr/>
          <p:nvPr/>
        </p:nvGrpSpPr>
        <p:grpSpPr>
          <a:xfrm>
            <a:off x="4718688" y="3308459"/>
            <a:ext cx="424159" cy="419659"/>
            <a:chOff x="-1182750" y="3962900"/>
            <a:chExt cx="294575" cy="291450"/>
          </a:xfrm>
        </p:grpSpPr>
        <p:sp>
          <p:nvSpPr>
            <p:cNvPr id="8251" name="Google Shape;8251;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5"/>
          <p:cNvGrpSpPr/>
          <p:nvPr/>
        </p:nvGrpSpPr>
        <p:grpSpPr>
          <a:xfrm>
            <a:off x="2471824" y="1689223"/>
            <a:ext cx="424195" cy="419659"/>
            <a:chOff x="-5611575" y="3272950"/>
            <a:chExt cx="294600" cy="291450"/>
          </a:xfrm>
        </p:grpSpPr>
        <p:sp>
          <p:nvSpPr>
            <p:cNvPr id="8259" name="Google Shape;8259;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5"/>
          <p:cNvGrpSpPr/>
          <p:nvPr/>
        </p:nvGrpSpPr>
        <p:grpSpPr>
          <a:xfrm>
            <a:off x="2471824" y="2205770"/>
            <a:ext cx="424195" cy="418507"/>
            <a:chOff x="-5613150" y="3632900"/>
            <a:chExt cx="294600" cy="290650"/>
          </a:xfrm>
        </p:grpSpPr>
        <p:sp>
          <p:nvSpPr>
            <p:cNvPr id="8265" name="Google Shape;8265;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5"/>
          <p:cNvGrpSpPr/>
          <p:nvPr/>
        </p:nvGrpSpPr>
        <p:grpSpPr>
          <a:xfrm>
            <a:off x="5155210" y="1689438"/>
            <a:ext cx="434634" cy="419227"/>
            <a:chOff x="-3768700" y="3253275"/>
            <a:chExt cx="301850" cy="291150"/>
          </a:xfrm>
        </p:grpSpPr>
        <p:sp>
          <p:nvSpPr>
            <p:cNvPr id="8268" name="Google Shape;8268;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5"/>
          <p:cNvGrpSpPr/>
          <p:nvPr/>
        </p:nvGrpSpPr>
        <p:grpSpPr>
          <a:xfrm>
            <a:off x="5159293" y="2217090"/>
            <a:ext cx="426462" cy="395865"/>
            <a:chOff x="-3808700" y="3628950"/>
            <a:chExt cx="296175" cy="274925"/>
          </a:xfrm>
        </p:grpSpPr>
        <p:sp>
          <p:nvSpPr>
            <p:cNvPr id="8272" name="Google Shape;8272;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85"/>
          <p:cNvGrpSpPr/>
          <p:nvPr/>
        </p:nvGrpSpPr>
        <p:grpSpPr>
          <a:xfrm>
            <a:off x="5224504" y="2756412"/>
            <a:ext cx="419443" cy="420487"/>
            <a:chOff x="-3771675" y="3971775"/>
            <a:chExt cx="291300" cy="292025"/>
          </a:xfrm>
        </p:grpSpPr>
        <p:sp>
          <p:nvSpPr>
            <p:cNvPr id="8276" name="Google Shape;8276;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85"/>
          <p:cNvGrpSpPr/>
          <p:nvPr/>
        </p:nvGrpSpPr>
        <p:grpSpPr>
          <a:xfrm>
            <a:off x="7885948" y="1716461"/>
            <a:ext cx="420271" cy="320774"/>
            <a:chOff x="-1951475" y="3273100"/>
            <a:chExt cx="291875" cy="222775"/>
          </a:xfrm>
        </p:grpSpPr>
        <p:sp>
          <p:nvSpPr>
            <p:cNvPr id="8282" name="Google Shape;8282;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85"/>
          <p:cNvGrpSpPr/>
          <p:nvPr/>
        </p:nvGrpSpPr>
        <p:grpSpPr>
          <a:xfrm>
            <a:off x="7883429" y="2205191"/>
            <a:ext cx="425310" cy="419659"/>
            <a:chOff x="-1951475" y="3597450"/>
            <a:chExt cx="295375" cy="291450"/>
          </a:xfrm>
        </p:grpSpPr>
        <p:sp>
          <p:nvSpPr>
            <p:cNvPr id="8286" name="Google Shape;8286;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5"/>
          <p:cNvGrpSpPr/>
          <p:nvPr/>
        </p:nvGrpSpPr>
        <p:grpSpPr>
          <a:xfrm>
            <a:off x="7885680" y="2756825"/>
            <a:ext cx="444605" cy="419659"/>
            <a:chOff x="-1960150" y="3956600"/>
            <a:chExt cx="308775" cy="291450"/>
          </a:xfrm>
        </p:grpSpPr>
        <p:sp>
          <p:nvSpPr>
            <p:cNvPr id="8291" name="Google Shape;8291;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5"/>
          <p:cNvGrpSpPr/>
          <p:nvPr/>
        </p:nvGrpSpPr>
        <p:grpSpPr>
          <a:xfrm>
            <a:off x="1939718" y="3307636"/>
            <a:ext cx="420775" cy="420775"/>
            <a:chOff x="-804700" y="3226500"/>
            <a:chExt cx="292225" cy="292225"/>
          </a:xfrm>
        </p:grpSpPr>
        <p:sp>
          <p:nvSpPr>
            <p:cNvPr id="8294" name="Google Shape;8294;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5"/>
          <p:cNvGrpSpPr/>
          <p:nvPr/>
        </p:nvGrpSpPr>
        <p:grpSpPr>
          <a:xfrm>
            <a:off x="3019809" y="1688647"/>
            <a:ext cx="420775" cy="420811"/>
            <a:chOff x="-5251625" y="3272950"/>
            <a:chExt cx="292225" cy="292250"/>
          </a:xfrm>
        </p:grpSpPr>
        <p:sp>
          <p:nvSpPr>
            <p:cNvPr id="8302" name="Google Shape;8302;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5"/>
          <p:cNvGrpSpPr/>
          <p:nvPr/>
        </p:nvGrpSpPr>
        <p:grpSpPr>
          <a:xfrm>
            <a:off x="3032265" y="2756270"/>
            <a:ext cx="419659" cy="420775"/>
            <a:chOff x="-5251625" y="3991275"/>
            <a:chExt cx="291450" cy="292225"/>
          </a:xfrm>
        </p:grpSpPr>
        <p:sp>
          <p:nvSpPr>
            <p:cNvPr id="8306" name="Google Shape;8306;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85"/>
          <p:cNvGrpSpPr/>
          <p:nvPr/>
        </p:nvGrpSpPr>
        <p:grpSpPr>
          <a:xfrm>
            <a:off x="5772848" y="1689240"/>
            <a:ext cx="319874" cy="419623"/>
            <a:chOff x="-3365275" y="3253275"/>
            <a:chExt cx="222150" cy="291425"/>
          </a:xfrm>
        </p:grpSpPr>
        <p:sp>
          <p:nvSpPr>
            <p:cNvPr id="8312" name="Google Shape;8312;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5"/>
          <p:cNvGrpSpPr/>
          <p:nvPr/>
        </p:nvGrpSpPr>
        <p:grpSpPr>
          <a:xfrm>
            <a:off x="1933980" y="1689799"/>
            <a:ext cx="420811" cy="418507"/>
            <a:chOff x="-5971525" y="3273750"/>
            <a:chExt cx="292250" cy="290650"/>
          </a:xfrm>
        </p:grpSpPr>
        <p:sp>
          <p:nvSpPr>
            <p:cNvPr id="8315" name="Google Shape;8315;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5"/>
          <p:cNvGrpSpPr/>
          <p:nvPr/>
        </p:nvGrpSpPr>
        <p:grpSpPr>
          <a:xfrm>
            <a:off x="5746786" y="2204058"/>
            <a:ext cx="371998" cy="421927"/>
            <a:chOff x="-3383375" y="3611625"/>
            <a:chExt cx="258350" cy="293025"/>
          </a:xfrm>
        </p:grpSpPr>
        <p:sp>
          <p:nvSpPr>
            <p:cNvPr id="8318" name="Google Shape;8318;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5"/>
          <p:cNvGrpSpPr/>
          <p:nvPr/>
        </p:nvGrpSpPr>
        <p:grpSpPr>
          <a:xfrm>
            <a:off x="5809135" y="2756826"/>
            <a:ext cx="271097" cy="419659"/>
            <a:chOff x="-3347950" y="3971575"/>
            <a:chExt cx="188275" cy="291450"/>
          </a:xfrm>
        </p:grpSpPr>
        <p:sp>
          <p:nvSpPr>
            <p:cNvPr id="8321" name="Google Shape;8321;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5"/>
          <p:cNvGrpSpPr/>
          <p:nvPr/>
        </p:nvGrpSpPr>
        <p:grpSpPr>
          <a:xfrm>
            <a:off x="858994" y="3307061"/>
            <a:ext cx="371998" cy="421927"/>
            <a:chOff x="-1575775" y="3238300"/>
            <a:chExt cx="258350" cy="293025"/>
          </a:xfrm>
        </p:grpSpPr>
        <p:sp>
          <p:nvSpPr>
            <p:cNvPr id="8325" name="Google Shape;8325;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5"/>
          <p:cNvGrpSpPr/>
          <p:nvPr/>
        </p:nvGrpSpPr>
        <p:grpSpPr>
          <a:xfrm>
            <a:off x="4153362" y="3318663"/>
            <a:ext cx="421927" cy="399248"/>
            <a:chOff x="-1592325" y="3957400"/>
            <a:chExt cx="293025" cy="277275"/>
          </a:xfrm>
        </p:grpSpPr>
        <p:sp>
          <p:nvSpPr>
            <p:cNvPr id="8331" name="Google Shape;8331;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5"/>
          <p:cNvGrpSpPr/>
          <p:nvPr/>
        </p:nvGrpSpPr>
        <p:grpSpPr>
          <a:xfrm>
            <a:off x="3640232" y="3310744"/>
            <a:ext cx="369730" cy="420775"/>
            <a:chOff x="-778700" y="3612425"/>
            <a:chExt cx="256775" cy="292225"/>
          </a:xfrm>
        </p:grpSpPr>
        <p:sp>
          <p:nvSpPr>
            <p:cNvPr id="8336" name="Google Shape;8336;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5"/>
          <p:cNvGrpSpPr/>
          <p:nvPr/>
        </p:nvGrpSpPr>
        <p:grpSpPr>
          <a:xfrm>
            <a:off x="6111733" y="3828305"/>
            <a:ext cx="340731" cy="387641"/>
            <a:chOff x="7728464" y="1561258"/>
            <a:chExt cx="349719" cy="397866"/>
          </a:xfrm>
        </p:grpSpPr>
        <p:sp>
          <p:nvSpPr>
            <p:cNvPr id="8343" name="Google Shape;8343;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5"/>
          <p:cNvGrpSpPr/>
          <p:nvPr/>
        </p:nvGrpSpPr>
        <p:grpSpPr>
          <a:xfrm>
            <a:off x="4034702" y="3828305"/>
            <a:ext cx="387681" cy="387641"/>
            <a:chOff x="5611350" y="1561258"/>
            <a:chExt cx="397907" cy="397866"/>
          </a:xfrm>
        </p:grpSpPr>
        <p:sp>
          <p:nvSpPr>
            <p:cNvPr id="8346" name="Google Shape;8346;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5"/>
          <p:cNvGrpSpPr/>
          <p:nvPr/>
        </p:nvGrpSpPr>
        <p:grpSpPr>
          <a:xfrm>
            <a:off x="4553987" y="3925571"/>
            <a:ext cx="387610" cy="193109"/>
            <a:chOff x="6140660" y="1661097"/>
            <a:chExt cx="397835" cy="198202"/>
          </a:xfrm>
        </p:grpSpPr>
        <p:sp>
          <p:nvSpPr>
            <p:cNvPr id="8351" name="Google Shape;8351;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85"/>
          <p:cNvGrpSpPr/>
          <p:nvPr/>
        </p:nvGrpSpPr>
        <p:grpSpPr>
          <a:xfrm>
            <a:off x="5073202" y="3828305"/>
            <a:ext cx="387681" cy="387641"/>
            <a:chOff x="6669907" y="1561258"/>
            <a:chExt cx="397907" cy="397866"/>
          </a:xfrm>
        </p:grpSpPr>
        <p:sp>
          <p:nvSpPr>
            <p:cNvPr id="8356" name="Google Shape;8356;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5"/>
          <p:cNvGrpSpPr/>
          <p:nvPr/>
        </p:nvGrpSpPr>
        <p:grpSpPr>
          <a:xfrm>
            <a:off x="5592488" y="3828305"/>
            <a:ext cx="387641" cy="387641"/>
            <a:chOff x="7199196" y="1561258"/>
            <a:chExt cx="397866" cy="397866"/>
          </a:xfrm>
        </p:grpSpPr>
        <p:sp>
          <p:nvSpPr>
            <p:cNvPr id="8362" name="Google Shape;8362;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85"/>
          <p:cNvGrpSpPr/>
          <p:nvPr/>
        </p:nvGrpSpPr>
        <p:grpSpPr>
          <a:xfrm>
            <a:off x="1958433" y="3885842"/>
            <a:ext cx="387681" cy="272572"/>
            <a:chOff x="3386036" y="1746339"/>
            <a:chExt cx="397907" cy="279762"/>
          </a:xfrm>
        </p:grpSpPr>
        <p:sp>
          <p:nvSpPr>
            <p:cNvPr id="8366" name="Google Shape;8366;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85"/>
          <p:cNvGrpSpPr/>
          <p:nvPr/>
        </p:nvGrpSpPr>
        <p:grpSpPr>
          <a:xfrm>
            <a:off x="2483722" y="2756270"/>
            <a:ext cx="424195" cy="420775"/>
            <a:chOff x="-5613150" y="3991275"/>
            <a:chExt cx="294600" cy="292225"/>
          </a:xfrm>
        </p:grpSpPr>
        <p:sp>
          <p:nvSpPr>
            <p:cNvPr id="8369" name="Google Shape;8369;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5"/>
          <p:cNvGrpSpPr/>
          <p:nvPr/>
        </p:nvGrpSpPr>
        <p:grpSpPr>
          <a:xfrm>
            <a:off x="2996130" y="3828288"/>
            <a:ext cx="387681" cy="387681"/>
            <a:chOff x="4417380" y="1687279"/>
            <a:chExt cx="397907" cy="397907"/>
          </a:xfrm>
        </p:grpSpPr>
        <p:sp>
          <p:nvSpPr>
            <p:cNvPr id="8379" name="Google Shape;8379;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85"/>
          <p:cNvGrpSpPr/>
          <p:nvPr/>
        </p:nvGrpSpPr>
        <p:grpSpPr>
          <a:xfrm>
            <a:off x="7942611" y="3308537"/>
            <a:ext cx="387661" cy="387661"/>
            <a:chOff x="2869999" y="1687279"/>
            <a:chExt cx="397887" cy="397887"/>
          </a:xfrm>
        </p:grpSpPr>
        <p:sp>
          <p:nvSpPr>
            <p:cNvPr id="8382" name="Google Shape;8382;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5"/>
          <p:cNvGrpSpPr/>
          <p:nvPr/>
        </p:nvGrpSpPr>
        <p:grpSpPr>
          <a:xfrm>
            <a:off x="2477718" y="3828664"/>
            <a:ext cx="386807" cy="386929"/>
            <a:chOff x="3902887" y="1687655"/>
            <a:chExt cx="397010" cy="397135"/>
          </a:xfrm>
        </p:grpSpPr>
        <p:sp>
          <p:nvSpPr>
            <p:cNvPr id="8385" name="Google Shape;8385;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5"/>
          <p:cNvGrpSpPr/>
          <p:nvPr/>
        </p:nvGrpSpPr>
        <p:grpSpPr>
          <a:xfrm>
            <a:off x="3515416" y="3828288"/>
            <a:ext cx="387681" cy="387681"/>
            <a:chOff x="4933458" y="1687279"/>
            <a:chExt cx="397907" cy="397907"/>
          </a:xfrm>
        </p:grpSpPr>
        <p:sp>
          <p:nvSpPr>
            <p:cNvPr id="8388" name="Google Shape;8388;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5"/>
          <p:cNvGrpSpPr/>
          <p:nvPr/>
        </p:nvGrpSpPr>
        <p:grpSpPr>
          <a:xfrm>
            <a:off x="6348367" y="3308537"/>
            <a:ext cx="387661" cy="387661"/>
            <a:chOff x="1379798" y="1723250"/>
            <a:chExt cx="397887" cy="397887"/>
          </a:xfrm>
        </p:grpSpPr>
        <p:sp>
          <p:nvSpPr>
            <p:cNvPr id="8391" name="Google Shape;8391;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5"/>
          <p:cNvGrpSpPr/>
          <p:nvPr/>
        </p:nvGrpSpPr>
        <p:grpSpPr>
          <a:xfrm>
            <a:off x="5286246" y="3308537"/>
            <a:ext cx="387681" cy="387661"/>
            <a:chOff x="266768" y="1721375"/>
            <a:chExt cx="397907" cy="397887"/>
          </a:xfrm>
        </p:grpSpPr>
        <p:sp>
          <p:nvSpPr>
            <p:cNvPr id="8396" name="Google Shape;8396;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85"/>
          <p:cNvGrpSpPr/>
          <p:nvPr/>
        </p:nvGrpSpPr>
        <p:grpSpPr>
          <a:xfrm>
            <a:off x="5817327" y="3308537"/>
            <a:ext cx="387641" cy="387661"/>
            <a:chOff x="864491" y="1723250"/>
            <a:chExt cx="397866" cy="397887"/>
          </a:xfrm>
        </p:grpSpPr>
        <p:sp>
          <p:nvSpPr>
            <p:cNvPr id="8399" name="Google Shape;8399;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2" name="Google Shape;8402;p8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3" name="Google Shape;8403;p85"/>
          <p:cNvGrpSpPr/>
          <p:nvPr/>
        </p:nvGrpSpPr>
        <p:grpSpPr>
          <a:xfrm>
            <a:off x="3016407" y="2204348"/>
            <a:ext cx="427578" cy="421351"/>
            <a:chOff x="-5254775" y="3631325"/>
            <a:chExt cx="296950" cy="292625"/>
          </a:xfrm>
        </p:grpSpPr>
        <p:sp>
          <p:nvSpPr>
            <p:cNvPr id="8404" name="Google Shape;8404;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5"/>
          <p:cNvGrpSpPr/>
          <p:nvPr/>
        </p:nvGrpSpPr>
        <p:grpSpPr>
          <a:xfrm>
            <a:off x="7411672" y="3308924"/>
            <a:ext cx="387539" cy="386888"/>
            <a:chOff x="2408992" y="1722875"/>
            <a:chExt cx="397761" cy="397093"/>
          </a:xfrm>
        </p:grpSpPr>
        <p:sp>
          <p:nvSpPr>
            <p:cNvPr id="8412" name="Google Shape;8412;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5"/>
          <p:cNvGrpSpPr/>
          <p:nvPr/>
        </p:nvGrpSpPr>
        <p:grpSpPr>
          <a:xfrm>
            <a:off x="2503892" y="3309051"/>
            <a:ext cx="423079" cy="424159"/>
            <a:chOff x="-1591550" y="3597475"/>
            <a:chExt cx="293825" cy="294575"/>
          </a:xfrm>
        </p:grpSpPr>
        <p:sp>
          <p:nvSpPr>
            <p:cNvPr id="8415" name="Google Shape;8415;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21"/>
        <p:cNvGrpSpPr/>
        <p:nvPr/>
      </p:nvGrpSpPr>
      <p:grpSpPr>
        <a:xfrm>
          <a:off x="0" y="0"/>
          <a:ext cx="0" cy="0"/>
          <a:chOff x="0" y="0"/>
          <a:chExt cx="0" cy="0"/>
        </a:xfrm>
      </p:grpSpPr>
      <p:pic>
        <p:nvPicPr>
          <p:cNvPr id="8422" name="Google Shape;8422;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4211025" y="1639957"/>
            <a:ext cx="3205200" cy="14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smtClean="0"/>
              <a:t>Ideea</a:t>
            </a:r>
            <a:endParaRPr dirty="0"/>
          </a:p>
        </p:txBody>
      </p:sp>
      <p:sp>
        <p:nvSpPr>
          <p:cNvPr id="290" name="Google Shape;290;p39"/>
          <p:cNvSpPr txBox="1">
            <a:spLocks noGrp="1"/>
          </p:cNvSpPr>
          <p:nvPr>
            <p:ph type="subTitle" idx="1"/>
          </p:nvPr>
        </p:nvSpPr>
        <p:spPr>
          <a:xfrm>
            <a:off x="4211025" y="3052212"/>
            <a:ext cx="32052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enter a subtitle here in case you need it</a:t>
            </a:r>
            <a:endParaRPr/>
          </a:p>
        </p:txBody>
      </p:sp>
      <p:sp>
        <p:nvSpPr>
          <p:cNvPr id="291" name="Google Shape;291;p39"/>
          <p:cNvSpPr txBox="1">
            <a:spLocks noGrp="1"/>
          </p:cNvSpPr>
          <p:nvPr>
            <p:ph type="title" idx="2"/>
          </p:nvPr>
        </p:nvSpPr>
        <p:spPr>
          <a:xfrm>
            <a:off x="1311225" y="1407650"/>
            <a:ext cx="2772300" cy="265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0"/>
          <p:cNvSpPr/>
          <p:nvPr/>
        </p:nvSpPr>
        <p:spPr>
          <a:xfrm rot="-5400000">
            <a:off x="5718625" y="272675"/>
            <a:ext cx="4556700" cy="4556700"/>
          </a:xfrm>
          <a:prstGeom prst="teardrop">
            <a:avLst>
              <a:gd name="adj" fmla="val 747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40"/>
          <p:cNvPicPr preferRelativeResize="0"/>
          <p:nvPr/>
        </p:nvPicPr>
        <p:blipFill rotWithShape="1">
          <a:blip r:embed="rId3">
            <a:alphaModFix/>
          </a:blip>
          <a:srcRect l="389" t="3431" r="39741" b="6511"/>
          <a:stretch/>
        </p:blipFill>
        <p:spPr>
          <a:xfrm rot="273" flipH="1">
            <a:off x="6108625" y="655625"/>
            <a:ext cx="3776700" cy="3790800"/>
          </a:xfrm>
          <a:prstGeom prst="teardrop">
            <a:avLst>
              <a:gd name="adj" fmla="val 99438"/>
            </a:avLst>
          </a:prstGeom>
          <a:noFill/>
          <a:ln w="228600" cap="flat" cmpd="sng">
            <a:solidFill>
              <a:schemeClr val="dk2"/>
            </a:solidFill>
            <a:prstDash val="solid"/>
            <a:round/>
            <a:headEnd type="none" w="sm" len="sm"/>
            <a:tailEnd type="none" w="sm" len="sm"/>
          </a:ln>
        </p:spPr>
      </p:pic>
      <p:sp>
        <p:nvSpPr>
          <p:cNvPr id="298" name="Google Shape;298;p40"/>
          <p:cNvSpPr txBox="1">
            <a:spLocks noGrp="1"/>
          </p:cNvSpPr>
          <p:nvPr>
            <p:ph type="body" idx="1"/>
          </p:nvPr>
        </p:nvSpPr>
        <p:spPr>
          <a:xfrm>
            <a:off x="678476" y="1110847"/>
            <a:ext cx="4650300" cy="33357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o-RO" sz="1400" dirty="0" smtClean="0"/>
              <a:t>Proiectul a pornit in urma dorintei de a integra mai multe tehnologii utilizate si cerute</a:t>
            </a:r>
            <a:r>
              <a:rPr lang="ro-RO" sz="1400" dirty="0" smtClean="0"/>
              <a:t>. Astfel incat toti am invatat si folosit aceste tehnologii pentru a ajunge la un produs final care poate fi vandut.</a:t>
            </a:r>
            <a:endParaRPr sz="1400" dirty="0"/>
          </a:p>
          <a:p>
            <a:pPr marL="0" lvl="0" indent="0" algn="l" rtl="0">
              <a:spcBef>
                <a:spcPts val="0"/>
              </a:spcBef>
              <a:spcAft>
                <a:spcPts val="0"/>
              </a:spcAft>
              <a:buClr>
                <a:schemeClr val="dk1"/>
              </a:buClr>
              <a:buSzPts val="1100"/>
              <a:buFont typeface="Arial"/>
              <a:buNone/>
            </a:pPr>
            <a:endParaRPr sz="1400" dirty="0"/>
          </a:p>
          <a:p>
            <a:pPr marL="457200" lvl="0" indent="-330200" algn="l" rtl="0">
              <a:spcBef>
                <a:spcPts val="0"/>
              </a:spcBef>
              <a:spcAft>
                <a:spcPts val="0"/>
              </a:spcAft>
              <a:buSzPts val="1600"/>
              <a:buChar char="●"/>
            </a:pPr>
            <a:r>
              <a:rPr lang="ro-RO" sz="1400" dirty="0" smtClean="0"/>
              <a:t>Baza de date online</a:t>
            </a:r>
            <a:endParaRPr sz="1400" dirty="0"/>
          </a:p>
          <a:p>
            <a:pPr marL="457200" lvl="0" indent="-330200" algn="l" rtl="0">
              <a:spcBef>
                <a:spcPts val="0"/>
              </a:spcBef>
              <a:spcAft>
                <a:spcPts val="0"/>
              </a:spcAft>
              <a:buSzPts val="1600"/>
              <a:buChar char="●"/>
            </a:pPr>
            <a:r>
              <a:rPr lang="ro-RO" sz="1400" dirty="0" smtClean="0"/>
              <a:t>Frontend conectat cu backend</a:t>
            </a:r>
            <a:endParaRPr sz="1400" dirty="0"/>
          </a:p>
          <a:p>
            <a:pPr marL="457200" lvl="0" indent="-330200" algn="l" rtl="0">
              <a:spcBef>
                <a:spcPts val="0"/>
              </a:spcBef>
              <a:spcAft>
                <a:spcPts val="0"/>
              </a:spcAft>
              <a:buSzPts val="1600"/>
              <a:buChar char="●"/>
            </a:pPr>
            <a:r>
              <a:rPr lang="ro-RO" sz="1400" dirty="0" smtClean="0"/>
              <a:t>Virtualizare si containerizare pentru portabilitate</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r>
              <a:rPr lang="ro-RO" sz="1400" dirty="0" smtClean="0"/>
              <a:t>Proiectul contine si o parte de deployment care poate fi initializata pe un server cloud pentru a putea fi folosita aplicatia de catre public.</a:t>
            </a:r>
            <a:endParaRPr sz="1400" dirty="0"/>
          </a:p>
        </p:txBody>
      </p:sp>
      <p:sp>
        <p:nvSpPr>
          <p:cNvPr id="299" name="Google Shape;299;p40"/>
          <p:cNvSpPr txBox="1">
            <a:spLocks noGrp="1"/>
          </p:cNvSpPr>
          <p:nvPr>
            <p:ph type="title"/>
          </p:nvPr>
        </p:nvSpPr>
        <p:spPr>
          <a:xfrm>
            <a:off x="713225" y="445800"/>
            <a:ext cx="46503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smtClean="0"/>
              <a:t>Ideea proiectului</a:t>
            </a: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4211025" y="1639957"/>
            <a:ext cx="3205200" cy="149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smtClean="0"/>
              <a:t>Conceptul</a:t>
            </a:r>
            <a:endParaRPr dirty="0"/>
          </a:p>
        </p:txBody>
      </p:sp>
      <p:sp>
        <p:nvSpPr>
          <p:cNvPr id="290" name="Google Shape;290;p39"/>
          <p:cNvSpPr txBox="1">
            <a:spLocks noGrp="1"/>
          </p:cNvSpPr>
          <p:nvPr>
            <p:ph type="subTitle" idx="1"/>
          </p:nvPr>
        </p:nvSpPr>
        <p:spPr>
          <a:xfrm>
            <a:off x="4211025" y="3052212"/>
            <a:ext cx="32052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enter a subtitle here in case you need it</a:t>
            </a:r>
            <a:endParaRPr/>
          </a:p>
        </p:txBody>
      </p:sp>
      <p:sp>
        <p:nvSpPr>
          <p:cNvPr id="291" name="Google Shape;291;p39"/>
          <p:cNvSpPr txBox="1">
            <a:spLocks noGrp="1"/>
          </p:cNvSpPr>
          <p:nvPr>
            <p:ph type="title" idx="2"/>
          </p:nvPr>
        </p:nvSpPr>
        <p:spPr>
          <a:xfrm>
            <a:off x="1311225" y="1407650"/>
            <a:ext cx="2772300" cy="265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ro-RO" dirty="0" smtClean="0"/>
              <a:t>2</a:t>
            </a:r>
            <a:endParaRPr dirty="0"/>
          </a:p>
        </p:txBody>
      </p:sp>
    </p:spTree>
    <p:extLst>
      <p:ext uri="{BB962C8B-B14F-4D97-AF65-F5344CB8AC3E}">
        <p14:creationId xmlns:p14="http://schemas.microsoft.com/office/powerpoint/2010/main" val="259302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0"/>
          <p:cNvSpPr/>
          <p:nvPr/>
        </p:nvSpPr>
        <p:spPr>
          <a:xfrm rot="-5400000">
            <a:off x="5718625" y="272675"/>
            <a:ext cx="4556700" cy="4556700"/>
          </a:xfrm>
          <a:prstGeom prst="teardrop">
            <a:avLst>
              <a:gd name="adj" fmla="val 747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40"/>
          <p:cNvPicPr preferRelativeResize="0"/>
          <p:nvPr/>
        </p:nvPicPr>
        <p:blipFill rotWithShape="1">
          <a:blip r:embed="rId3">
            <a:alphaModFix/>
          </a:blip>
          <a:srcRect l="389" t="3431" r="39741" b="6511"/>
          <a:stretch/>
        </p:blipFill>
        <p:spPr>
          <a:xfrm rot="273" flipH="1">
            <a:off x="6108625" y="655625"/>
            <a:ext cx="3776700" cy="3790800"/>
          </a:xfrm>
          <a:prstGeom prst="teardrop">
            <a:avLst>
              <a:gd name="adj" fmla="val 99438"/>
            </a:avLst>
          </a:prstGeom>
          <a:noFill/>
          <a:ln w="228600" cap="flat" cmpd="sng">
            <a:solidFill>
              <a:schemeClr val="dk2"/>
            </a:solidFill>
            <a:prstDash val="solid"/>
            <a:round/>
            <a:headEnd type="none" w="sm" len="sm"/>
            <a:tailEnd type="none" w="sm" len="sm"/>
          </a:ln>
        </p:spPr>
      </p:pic>
      <p:sp>
        <p:nvSpPr>
          <p:cNvPr id="298" name="Google Shape;298;p40"/>
          <p:cNvSpPr txBox="1">
            <a:spLocks noGrp="1"/>
          </p:cNvSpPr>
          <p:nvPr>
            <p:ph type="body" idx="1"/>
          </p:nvPr>
        </p:nvSpPr>
        <p:spPr>
          <a:xfrm>
            <a:off x="678476" y="1110847"/>
            <a:ext cx="4650300" cy="33357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o-RO" sz="1400" dirty="0" smtClean="0"/>
              <a:t>AstroSwipe este o aplicatie care se muleaza pe publicul tanar. O caracteristica unica a acestei platforme este faptul ca oamenii isi pot gasi o persoana cu care sa comunice bazate pe zodia pe care o doresc ei.</a:t>
            </a:r>
            <a:endParaRPr sz="1400" dirty="0"/>
          </a:p>
          <a:p>
            <a:pPr marL="0" lvl="0" indent="0" algn="l" rtl="0">
              <a:spcBef>
                <a:spcPts val="0"/>
              </a:spcBef>
              <a:spcAft>
                <a:spcPts val="0"/>
              </a:spcAft>
              <a:buClr>
                <a:schemeClr val="dk1"/>
              </a:buClr>
              <a:buSzPts val="1100"/>
              <a:buFont typeface="Arial"/>
              <a:buNone/>
            </a:pPr>
            <a:endParaRPr sz="1400" dirty="0"/>
          </a:p>
          <a:p>
            <a:pPr marL="457200" lvl="0" indent="-330200" algn="l" rtl="0">
              <a:spcBef>
                <a:spcPts val="0"/>
              </a:spcBef>
              <a:spcAft>
                <a:spcPts val="0"/>
              </a:spcAft>
              <a:buSzPts val="1600"/>
              <a:buChar char="●"/>
            </a:pPr>
            <a:r>
              <a:rPr lang="ro-RO" sz="1400" dirty="0" smtClean="0"/>
              <a:t>Tinder, o aplicatie contemporana pentru tineri fara functionalitati speciale</a:t>
            </a:r>
            <a:endParaRPr sz="1400" dirty="0"/>
          </a:p>
          <a:p>
            <a:pPr marL="457200" lvl="0" indent="-330200" algn="l" rtl="0">
              <a:spcBef>
                <a:spcPts val="0"/>
              </a:spcBef>
              <a:spcAft>
                <a:spcPts val="0"/>
              </a:spcAft>
              <a:buSzPts val="1600"/>
              <a:buChar char="●"/>
            </a:pPr>
            <a:r>
              <a:rPr lang="ro-RO" sz="1400" dirty="0" smtClean="0"/>
              <a:t>The league, o aplicatie care integreaza apeluri video </a:t>
            </a:r>
            <a:endParaRPr sz="1400" dirty="0" smtClean="0"/>
          </a:p>
          <a:p>
            <a:pPr marL="457200" lvl="0" indent="-330200" algn="l" rtl="0">
              <a:spcBef>
                <a:spcPts val="0"/>
              </a:spcBef>
              <a:spcAft>
                <a:spcPts val="0"/>
              </a:spcAft>
              <a:buSzPts val="1600"/>
              <a:buChar char="●"/>
            </a:pPr>
            <a:r>
              <a:rPr lang="ro-RO" sz="1400" dirty="0" smtClean="0"/>
              <a:t>Clover, o aplicatie care integreaza o functionalitate de creare a grupurilor de convorbiri</a:t>
            </a:r>
            <a:endParaRPr sz="1400" dirty="0" smtClean="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r>
              <a:rPr lang="ro-RO" sz="1400" dirty="0" smtClean="0"/>
              <a:t>Astfel ca, aplicatia vine cu un aspect unic care nu este abordat si integrat de catre alte platforme deja existente pe piata.</a:t>
            </a:r>
            <a:endParaRPr sz="1400" dirty="0"/>
          </a:p>
        </p:txBody>
      </p:sp>
      <p:sp>
        <p:nvSpPr>
          <p:cNvPr id="299" name="Google Shape;299;p40"/>
          <p:cNvSpPr txBox="1">
            <a:spLocks noGrp="1"/>
          </p:cNvSpPr>
          <p:nvPr>
            <p:ph type="title"/>
          </p:nvPr>
        </p:nvSpPr>
        <p:spPr>
          <a:xfrm>
            <a:off x="713225" y="445800"/>
            <a:ext cx="46503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smtClean="0"/>
              <a:t>Conceptul proiectului</a:t>
            </a:r>
            <a:endParaRPr dirty="0"/>
          </a:p>
        </p:txBody>
      </p:sp>
    </p:spTree>
    <p:extLst>
      <p:ext uri="{BB962C8B-B14F-4D97-AF65-F5344CB8AC3E}">
        <p14:creationId xmlns:p14="http://schemas.microsoft.com/office/powerpoint/2010/main" val="2163750302"/>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Planets by Slidesgo">
  <a:themeElements>
    <a:clrScheme name="Simple Light">
      <a:dk1>
        <a:srgbClr val="1A1A1A"/>
      </a:dk1>
      <a:lt1>
        <a:srgbClr val="FFFFFF"/>
      </a:lt1>
      <a:dk2>
        <a:srgbClr val="FF87D7"/>
      </a:dk2>
      <a:lt2>
        <a:srgbClr val="FF3ABD"/>
      </a:lt2>
      <a:accent1>
        <a:srgbClr val="1A1A1A"/>
      </a:accent1>
      <a:accent2>
        <a:srgbClr val="FFFFFF"/>
      </a:accent2>
      <a:accent3>
        <a:srgbClr val="FF87D7"/>
      </a:accent3>
      <a:accent4>
        <a:srgbClr val="FF3ABD"/>
      </a:accent4>
      <a:accent5>
        <a:srgbClr val="1A1A1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2076</Words>
  <Application>Microsoft Office PowerPoint</Application>
  <PresentationFormat>On-screen Show (16:9)</PresentationFormat>
  <Paragraphs>326</Paragraphs>
  <Slides>56</Slides>
  <Notes>56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56</vt:i4>
      </vt:variant>
    </vt:vector>
  </HeadingPairs>
  <TitlesOfParts>
    <vt:vector size="70" baseType="lpstr">
      <vt:lpstr>Oswald</vt:lpstr>
      <vt:lpstr>Arial</vt:lpstr>
      <vt:lpstr>Nunito SemiBold</vt:lpstr>
      <vt:lpstr>Calibri</vt:lpstr>
      <vt:lpstr>Nunito Light</vt:lpstr>
      <vt:lpstr>Palanquin Dark</vt:lpstr>
      <vt:lpstr>Oswald SemiBold</vt:lpstr>
      <vt:lpstr>Proxima Nova</vt:lpstr>
      <vt:lpstr>Amatic SC</vt:lpstr>
      <vt:lpstr>Nunito</vt:lpstr>
      <vt:lpstr>Proxima Nova Semibold</vt:lpstr>
      <vt:lpstr>Roboto Medium</vt:lpstr>
      <vt:lpstr>Dark Planets by Slidesgo</vt:lpstr>
      <vt:lpstr>Slidesgo Final Pages</vt:lpstr>
      <vt:lpstr>AstroSwipe</vt:lpstr>
      <vt:lpstr>CONTENTS OF THIS TEMPLATE</vt:lpstr>
      <vt:lpstr>CONTINUT</vt:lpstr>
      <vt:lpstr>WHOA!</vt:lpstr>
      <vt:lpstr>—ASTROSWIPE DEV TEAM</vt:lpstr>
      <vt:lpstr>Ideea</vt:lpstr>
      <vt:lpstr>Ideea proiectului</vt:lpstr>
      <vt:lpstr>Conceptul</vt:lpstr>
      <vt:lpstr>Conceptul proiectului</vt:lpstr>
      <vt:lpstr>Tehnologii</vt:lpstr>
      <vt:lpstr>Tehnologiile folosite in cadrul proiectului</vt:lpstr>
      <vt:lpstr>WHAT ABOUT THESE TWO CONCEPTS?</vt:lpstr>
      <vt:lpstr>A PICTURE ALWAYS REINFORCES THE CONCEPT</vt:lpstr>
      <vt:lpstr>A PICTURE IS WORTH A THOUSAND WORDS</vt:lpstr>
      <vt:lpstr>AWESOME WORDS</vt:lpstr>
      <vt:lpstr>NEED ANOTHER PIC?</vt:lpstr>
      <vt:lpstr>OUR DATA</vt:lpstr>
      <vt:lpstr>SOMETIMES, REVIEWING CONCEPTS IS GOOD</vt:lpstr>
      <vt:lpstr>INFOGRAPHICS MAKE YOUR IDEA UNDERSTANDABLE...</vt:lpstr>
      <vt:lpstr>… AND THE SAME GOES FOR TABLES</vt:lpstr>
      <vt:lpstr>THIS IS ANOTHER GRAPH...</vt:lpstr>
      <vt:lpstr>… AND THIS IS A MAP</vt:lpstr>
      <vt:lpstr>A TIMELINE ALWAYS WORKS WELL</vt:lpstr>
      <vt:lpstr>4,467,000</vt:lpstr>
      <vt:lpstr>333,000.00</vt:lpstr>
      <vt:lpstr>NEED MORE COLUMNS OF TEXT?</vt:lpstr>
      <vt:lpstr>AND PERCENTAGE GRAPHS?</vt:lpstr>
      <vt:lpstr>ANOTHER INFOGRAPHIC IS A GOOD IDEA</vt:lpstr>
      <vt:lpstr>LISTS HELP TO MEMORIZE</vt:lpstr>
      <vt:lpstr>DESKTOP SOFTWARE</vt:lpstr>
      <vt:lpstr>TABLET APP</vt:lpstr>
      <vt:lpstr>MOBILE WEB</vt:lpstr>
      <vt:lpstr>MYA CLARKE</vt:lpstr>
      <vt:lpstr>CONCLUSIONS</vt:lpstr>
      <vt:lpstr>OUR TEAM</vt:lpstr>
      <vt:lpstr>THANKS!</vt:lpstr>
      <vt:lpstr>ALTERNATIVE RESOURCES</vt:lpstr>
      <vt:lpstr>RESOURCES</vt:lpstr>
      <vt:lpstr>Instructions for use (free users)</vt:lpstr>
      <vt:lpstr>Instructions for use (premium users)</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AstroSwipe</dc:title>
  <dc:creator>Vladut Dinu</dc:creator>
  <cp:lastModifiedBy>Vladut Dinu</cp:lastModifiedBy>
  <cp:revision>6</cp:revision>
  <dcterms:modified xsi:type="dcterms:W3CDTF">2021-12-15T15:39:42Z</dcterms:modified>
</cp:coreProperties>
</file>